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3" r:id="rId14"/>
    <p:sldId id="271" r:id="rId15"/>
    <p:sldId id="272" r:id="rId16"/>
    <p:sldId id="268" r:id="rId17"/>
    <p:sldId id="269" r:id="rId18"/>
    <p:sldId id="270" r:id="rId19"/>
  </p:sldIdLst>
  <p:sldSz cx="12192000" cy="6858000"/>
  <p:notesSz cx="12192000" cy="6858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914" y="-85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DECB0F-A877-4978-AA8C-2AECF777C271}" type="datetimeFigureOut">
              <a:rPr lang="en-US" altLang="en-US" smtClean="0"/>
              <a:pPr/>
              <a:t>6/10/2024</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51E01C7C-6A5F-49C9-8C17-A816584AFA28}" type="slidenum">
              <a:rPr lang="en-US" altLang="en-US" smtClean="0"/>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50E0E6-25E7-4E72-8020-2BB20CE2B2D7}" type="datetimeFigureOut">
              <a:rPr lang="en-US" altLang="en-US" smtClean="0"/>
              <a:pPr/>
              <a:t>6/10/2024</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088AD7C5-7F09-4E38-B6F6-B29D6A1AF21C}" type="slidenum">
              <a:rPr lang="en-US" altLang="en-US" smtClean="0"/>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50E0E6-25E7-4E72-8020-2BB20CE2B2D7}" type="datetimeFigureOut">
              <a:rPr lang="en-US" altLang="en-US" smtClean="0"/>
              <a:pPr/>
              <a:t>6/10/2024</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088AD7C5-7F09-4E38-B6F6-B29D6A1AF21C}" type="slidenum">
              <a:rPr lang="en-US" altLang="en-US" smtClean="0"/>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FB4F61-72DD-4D0A-B9BD-AB68270BE9A3}" type="datetimeFigureOut">
              <a:rPr lang="en-US" altLang="en-US" smtClean="0"/>
              <a:pPr/>
              <a:t>6/10/2024</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0909FC51-5F9D-4240-A2C7-6E331FDF3480}" type="slidenum">
              <a:rPr lang="en-US" altLang="en-US" smtClean="0"/>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50E0E6-25E7-4E72-8020-2BB20CE2B2D7}" type="datetimeFigureOut">
              <a:rPr lang="en-US" altLang="en-US" smtClean="0"/>
              <a:pPr/>
              <a:t>6/10/2024</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088AD7C5-7F09-4E38-B6F6-B29D6A1AF21C}" type="slidenum">
              <a:rPr lang="en-US" altLang="en-US" smtClean="0"/>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AD94F8-3500-4BEA-9093-629D4CEAA94A}" type="datetimeFigureOut">
              <a:rPr lang="en-US" altLang="en-US" smtClean="0"/>
              <a:pPr/>
              <a:t>6/10/2024</a:t>
            </a:fld>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53967139-FE7B-4D4A-9D1E-A5F93160AE43}" type="slidenum">
              <a:rPr lang="en-US" altLang="en-US" smtClean="0"/>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50E0E6-25E7-4E72-8020-2BB20CE2B2D7}" type="datetimeFigureOut">
              <a:rPr lang="en-US" altLang="en-US" smtClean="0"/>
              <a:pPr/>
              <a:t>6/10/2024</a:t>
            </a:fld>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088AD7C5-7F09-4E38-B6F6-B29D6A1AF21C}" type="slidenum">
              <a:rPr lang="en-US" altLang="en-US" smtClean="0"/>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71942D-1407-4074-9BF8-22CA60F5778F}" type="datetimeFigureOut">
              <a:rPr lang="en-US" altLang="en-US" smtClean="0"/>
              <a:pPr/>
              <a:t>6/10/2024</a:t>
            </a:fld>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1C4B1447-1AF1-4ECF-B169-12784926DB71}" type="slidenum">
              <a:rPr lang="en-US" altLang="en-US" smtClean="0"/>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3F33CC-9C17-4EC9-AAE4-C7AB705773BA}" type="datetimeFigureOut">
              <a:rPr lang="en-US" altLang="en-US" smtClean="0"/>
              <a:pPr/>
              <a:t>6/10/2024</a:t>
            </a:fld>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A3FF4EFF-FCDA-47B7-8F91-666B50583B68}" type="slidenum">
              <a:rPr lang="en-US" altLang="en-US" smtClean="0"/>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50E0E6-25E7-4E72-8020-2BB20CE2B2D7}" type="datetimeFigureOut">
              <a:rPr lang="en-US" altLang="en-US" smtClean="0"/>
              <a:pPr/>
              <a:t>6/10/2024</a:t>
            </a:fld>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088AD7C5-7F09-4E38-B6F6-B29D6A1AF21C}" type="slidenum">
              <a:rPr lang="en-US" altLang="en-US" smtClean="0"/>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50E0E6-25E7-4E72-8020-2BB20CE2B2D7}" type="datetimeFigureOut">
              <a:rPr lang="en-US" altLang="en-US" smtClean="0"/>
              <a:pPr/>
              <a:t>6/10/2024</a:t>
            </a:fld>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088AD7C5-7F09-4E38-B6F6-B29D6A1AF21C}" type="slidenum">
              <a:rPr lang="en-US" altLang="en-US" smtClean="0"/>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0E0E6-25E7-4E72-8020-2BB20CE2B2D7}" type="datetimeFigureOut">
              <a:rPr lang="en-US" altLang="en-US" smtClean="0"/>
              <a:pPr/>
              <a:t>6/10/2024</a:t>
            </a:fld>
            <a:endParaRPr lang="en-US" alt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8AD7C5-7F09-4E38-B6F6-B29D6A1AF21C}"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7.jpeg" /><Relationship Id="rId1" Type="http://schemas.openxmlformats.org/officeDocument/2006/relationships/slideLayout" Target="../slideLayouts/slideLayout1.xml" /><Relationship Id="rId5" Type="http://schemas.openxmlformats.org/officeDocument/2006/relationships/image" Target="../media/image9.wmf" /><Relationship Id="rId4" Type="http://schemas.openxmlformats.org/officeDocument/2006/relationships/oleObject" Target="../embeddings/oleObject1.bin" /></Relationships>
</file>

<file path=ppt/slides/_rels/slide11.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Layout" Target="../slideLayouts/slideLayout6.xml" /><Relationship Id="rId4" Type="http://schemas.openxmlformats.org/officeDocument/2006/relationships/image" Target="../media/image4.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099" name="object 3">
            <a:extLst>
              <a:ext uri="{FF2B5EF4-FFF2-40B4-BE49-F238E27FC236}">
                <a16:creationId xmlns:a16="http://schemas.microsoft.com/office/drawing/2014/main" id="{01D14123-E44D-3F47-214D-DB47DB8E885B}"/>
              </a:ext>
            </a:extLst>
          </p:cNvPr>
          <p:cNvGrpSpPr>
            <a:grpSpLocks/>
          </p:cNvGrpSpPr>
          <p:nvPr/>
        </p:nvGrpSpPr>
        <p:grpSpPr bwMode="auto">
          <a:xfrm>
            <a:off x="0" y="0"/>
            <a:ext cx="12192000" cy="6858000"/>
            <a:chOff x="0" y="0"/>
            <a:chExt cx="12192000" cy="6858000"/>
          </a:xfrm>
        </p:grpSpPr>
        <p:sp>
          <p:nvSpPr>
            <p:cNvPr id="4104" name="object 4">
              <a:extLst>
                <a:ext uri="{FF2B5EF4-FFF2-40B4-BE49-F238E27FC236}">
                  <a16:creationId xmlns:a16="http://schemas.microsoft.com/office/drawing/2014/main" id="{0C922E62-0EC9-BD6B-A406-B151B349548B}"/>
                </a:ext>
              </a:extLst>
            </p:cNvPr>
            <p:cNvSpPr>
              <a:spLocks/>
            </p:cNvSpPr>
            <p:nvPr/>
          </p:nvSpPr>
          <p:spPr bwMode="auto">
            <a:xfrm>
              <a:off x="0" y="0"/>
              <a:ext cx="12192000" cy="6858000"/>
            </a:xfrm>
            <a:custGeom>
              <a:avLst/>
              <a:gdLst>
                <a:gd name="T0" fmla="*/ 12192000 w 12192000"/>
                <a:gd name="T1" fmla="*/ 470027 h 6858000"/>
                <a:gd name="T2" fmla="*/ 11709273 w 12192000"/>
                <a:gd name="T3" fmla="*/ 470027 h 6858000"/>
                <a:gd name="T4" fmla="*/ 11709273 w 12192000"/>
                <a:gd name="T5" fmla="*/ 6381636 h 6858000"/>
                <a:gd name="T6" fmla="*/ 12192000 w 12192000"/>
                <a:gd name="T7" fmla="*/ 6381636 h 6858000"/>
                <a:gd name="T8" fmla="*/ 12192000 w 12192000"/>
                <a:gd name="T9" fmla="*/ 470027 h 6858000"/>
                <a:gd name="T10" fmla="*/ 12192000 w 12192000"/>
                <a:gd name="T11" fmla="*/ 0 h 6858000"/>
                <a:gd name="T12" fmla="*/ 0 w 12192000"/>
                <a:gd name="T13" fmla="*/ 0 h 6858000"/>
                <a:gd name="T14" fmla="*/ 0 w 12192000"/>
                <a:gd name="T15" fmla="*/ 469900 h 6858000"/>
                <a:gd name="T16" fmla="*/ 0 w 12192000"/>
                <a:gd name="T17" fmla="*/ 6381750 h 6858000"/>
                <a:gd name="T18" fmla="*/ 0 w 12192000"/>
                <a:gd name="T19" fmla="*/ 6858000 h 6858000"/>
                <a:gd name="T20" fmla="*/ 12192000 w 12192000"/>
                <a:gd name="T21" fmla="*/ 6858000 h 6858000"/>
                <a:gd name="T22" fmla="*/ 12192000 w 12192000"/>
                <a:gd name="T23" fmla="*/ 6381750 h 6858000"/>
                <a:gd name="T24" fmla="*/ 476377 w 12192000"/>
                <a:gd name="T25" fmla="*/ 6381750 h 6858000"/>
                <a:gd name="T26" fmla="*/ 476377 w 12192000"/>
                <a:gd name="T27" fmla="*/ 469900 h 6858000"/>
                <a:gd name="T28" fmla="*/ 12192000 w 12192000"/>
                <a:gd name="T29" fmla="*/ 469900 h 6858000"/>
                <a:gd name="T30" fmla="*/ 12192000 w 12192000"/>
                <a:gd name="T31" fmla="*/ 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92000" h="6858000">
                  <a:moveTo>
                    <a:pt x="12192000" y="470027"/>
                  </a:moveTo>
                  <a:lnTo>
                    <a:pt x="11709273" y="470027"/>
                  </a:lnTo>
                  <a:lnTo>
                    <a:pt x="11709273" y="6381636"/>
                  </a:lnTo>
                  <a:lnTo>
                    <a:pt x="12192000" y="6381636"/>
                  </a:lnTo>
                  <a:lnTo>
                    <a:pt x="12192000" y="470027"/>
                  </a:lnTo>
                  <a:close/>
                </a:path>
                <a:path w="12192000" h="6858000">
                  <a:moveTo>
                    <a:pt x="12192000" y="0"/>
                  </a:moveTo>
                  <a:lnTo>
                    <a:pt x="0" y="0"/>
                  </a:lnTo>
                  <a:lnTo>
                    <a:pt x="0" y="469900"/>
                  </a:lnTo>
                  <a:lnTo>
                    <a:pt x="0" y="6381750"/>
                  </a:lnTo>
                  <a:lnTo>
                    <a:pt x="0" y="6858000"/>
                  </a:lnTo>
                  <a:lnTo>
                    <a:pt x="12192000" y="6858000"/>
                  </a:lnTo>
                  <a:lnTo>
                    <a:pt x="12192000" y="6381750"/>
                  </a:lnTo>
                  <a:lnTo>
                    <a:pt x="476377" y="6381750"/>
                  </a:lnTo>
                  <a:lnTo>
                    <a:pt x="476377" y="469900"/>
                  </a:lnTo>
                  <a:lnTo>
                    <a:pt x="12192000" y="469900"/>
                  </a:lnTo>
                  <a:lnTo>
                    <a:pt x="121920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pic>
          <p:nvPicPr>
            <p:cNvPr id="4105" name="object 5">
              <a:extLst>
                <a:ext uri="{FF2B5EF4-FFF2-40B4-BE49-F238E27FC236}">
                  <a16:creationId xmlns:a16="http://schemas.microsoft.com/office/drawing/2014/main" id="{190E369A-46CD-BD10-CC79-6AC2F69CC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1775" y="0"/>
              <a:ext cx="776287" cy="121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object 6">
              <a:extLst>
                <a:ext uri="{FF2B5EF4-FFF2-40B4-BE49-F238E27FC236}">
                  <a16:creationId xmlns:a16="http://schemas.microsoft.com/office/drawing/2014/main" id="{1E78D921-D498-99B3-B924-C57D2651C5FA}"/>
                </a:ext>
              </a:extLst>
            </p:cNvPr>
            <p:cNvSpPr>
              <a:spLocks/>
            </p:cNvSpPr>
            <p:nvPr/>
          </p:nvSpPr>
          <p:spPr bwMode="auto">
            <a:xfrm>
              <a:off x="10439400" y="0"/>
              <a:ext cx="685800" cy="1143000"/>
            </a:xfrm>
            <a:custGeom>
              <a:avLst/>
              <a:gdLst>
                <a:gd name="T0" fmla="*/ 685800 w 685800"/>
                <a:gd name="T1" fmla="*/ 0 h 1143000"/>
                <a:gd name="T2" fmla="*/ 0 w 685800"/>
                <a:gd name="T3" fmla="*/ 0 h 1143000"/>
                <a:gd name="T4" fmla="*/ 0 w 685800"/>
                <a:gd name="T5" fmla="*/ 1143000 h 1143000"/>
                <a:gd name="T6" fmla="*/ 685800 w 685800"/>
                <a:gd name="T7" fmla="*/ 1143000 h 1143000"/>
                <a:gd name="T8" fmla="*/ 685800 w 685800"/>
                <a:gd name="T9" fmla="*/ 0 h 1143000"/>
              </a:gdLst>
              <a:ahLst/>
              <a:cxnLst>
                <a:cxn ang="0">
                  <a:pos x="T0" y="T1"/>
                </a:cxn>
                <a:cxn ang="0">
                  <a:pos x="T2" y="T3"/>
                </a:cxn>
                <a:cxn ang="0">
                  <a:pos x="T4" y="T5"/>
                </a:cxn>
                <a:cxn ang="0">
                  <a:pos x="T6" y="T7"/>
                </a:cxn>
                <a:cxn ang="0">
                  <a:pos x="T8" y="T9"/>
                </a:cxn>
              </a:cxnLst>
              <a:rect l="0" t="0" r="r" b="b"/>
              <a:pathLst>
                <a:path w="685800" h="1143000">
                  <a:moveTo>
                    <a:pt x="685800" y="0"/>
                  </a:moveTo>
                  <a:lnTo>
                    <a:pt x="0" y="0"/>
                  </a:lnTo>
                  <a:lnTo>
                    <a:pt x="0" y="1143000"/>
                  </a:lnTo>
                  <a:lnTo>
                    <a:pt x="685800" y="1143000"/>
                  </a:lnTo>
                  <a:lnTo>
                    <a:pt x="685800" y="0"/>
                  </a:lnTo>
                  <a:close/>
                </a:path>
              </a:pathLst>
            </a:custGeom>
            <a:solidFill>
              <a:srgbClr val="B311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sp>
        <p:nvSpPr>
          <p:cNvPr id="7" name="object 7">
            <a:extLst>
              <a:ext uri="{FF2B5EF4-FFF2-40B4-BE49-F238E27FC236}">
                <a16:creationId xmlns:a16="http://schemas.microsoft.com/office/drawing/2014/main" id="{1F02C0AF-163B-CDEF-00F5-407CEA2444FB}"/>
              </a:ext>
            </a:extLst>
          </p:cNvPr>
          <p:cNvSpPr txBox="1">
            <a:spLocks noGrp="1"/>
          </p:cNvSpPr>
          <p:nvPr>
            <p:ph type="title"/>
          </p:nvPr>
        </p:nvSpPr>
        <p:spPr>
          <a:xfrm>
            <a:off x="1023902" y="2571744"/>
            <a:ext cx="10358509" cy="1214446"/>
          </a:xfrm>
        </p:spPr>
        <p:txBody>
          <a:bodyPr tIns="31750">
            <a:normAutofit fontScale="90000"/>
          </a:bodyPr>
          <a:lstStyle/>
          <a:p>
            <a:pPr marL="1393825" indent="-1381125" eaLnBrk="1" hangingPunct="1">
              <a:lnSpc>
                <a:spcPct val="150000"/>
              </a:lnSpc>
              <a:spcBef>
                <a:spcPts val="250"/>
              </a:spcBef>
              <a:tabLst>
                <a:tab pos="2424113" algn="l"/>
                <a:tab pos="5292725" algn="l"/>
              </a:tabLst>
            </a:pPr>
            <a:r>
              <a:rPr lang="en-US" altLang="en-US" sz="3600" b="1" dirty="0">
                <a:latin typeface="Algerian" pitchFamily="82" charset="0"/>
                <a:cs typeface="Times New Roman" panose="02020603050405020304" pitchFamily="18" charset="0"/>
              </a:rPr>
              <a:t>BEHAVIOUR MODELING OF PHASE LOCKED LOOP USING DEEP LEARNING</a:t>
            </a:r>
            <a:endParaRPr lang="en-US" altLang="en-US" sz="3600" dirty="0">
              <a:latin typeface="Algerian" pitchFamily="82" charset="0"/>
              <a:cs typeface="Times New Roman" panose="02020603050405020304" pitchFamily="18" charset="0"/>
            </a:endParaRPr>
          </a:p>
        </p:txBody>
      </p:sp>
      <p:pic>
        <p:nvPicPr>
          <p:cNvPr id="4101" name="object 8">
            <a:extLst>
              <a:ext uri="{FF2B5EF4-FFF2-40B4-BE49-F238E27FC236}">
                <a16:creationId xmlns:a16="http://schemas.microsoft.com/office/drawing/2014/main" id="{C43E76D4-D6BB-0B8E-6DA0-85FFC4E50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98" y="500042"/>
            <a:ext cx="1990725"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bject 9">
            <a:extLst>
              <a:ext uri="{FF2B5EF4-FFF2-40B4-BE49-F238E27FC236}">
                <a16:creationId xmlns:a16="http://schemas.microsoft.com/office/drawing/2014/main" id="{E3613B77-6D27-18BB-5B5B-9719744B9B70}"/>
              </a:ext>
            </a:extLst>
          </p:cNvPr>
          <p:cNvSpPr txBox="1"/>
          <p:nvPr/>
        </p:nvSpPr>
        <p:spPr>
          <a:xfrm>
            <a:off x="4238612" y="4643446"/>
            <a:ext cx="7397767" cy="1504514"/>
          </a:xfrm>
          <a:prstGeom prst="rect">
            <a:avLst/>
          </a:prstGeom>
        </p:spPr>
        <p:txBody>
          <a:bodyPr wrap="square" lIns="0" tIns="15875" rIns="0" bIns="0">
            <a:spAutoFit/>
          </a:bodyPr>
          <a:lstStyle>
            <a:lvl1pPr marL="10509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spcBef>
                <a:spcPts val="125"/>
              </a:spcBef>
            </a:pPr>
            <a:r>
              <a:rPr lang="en-US" altLang="en-US" sz="2400" b="1" dirty="0">
                <a:latin typeface="Times New Roman" panose="02020603050405020304" pitchFamily="18" charset="0"/>
                <a:cs typeface="Times New Roman" panose="02020603050405020304" pitchFamily="18" charset="0"/>
              </a:rPr>
              <a:t>Batch members,</a:t>
            </a:r>
            <a:endParaRPr lang="en-US" altLang="en-US" sz="2400" dirty="0">
              <a:latin typeface="Times New Roman" panose="02020603050405020304" pitchFamily="18" charset="0"/>
              <a:cs typeface="Times New Roman" panose="02020603050405020304" pitchFamily="18" charset="0"/>
            </a:endParaRPr>
          </a:p>
          <a:p>
            <a:pPr algn="r" eaLnBrk="1" hangingPunct="1">
              <a:lnSpc>
                <a:spcPct val="101000"/>
              </a:lnSpc>
              <a:spcBef>
                <a:spcPts val="38"/>
              </a:spcBef>
            </a:pPr>
            <a:r>
              <a:rPr lang="en-US" altLang="en-US" sz="2400" dirty="0" err="1">
                <a:latin typeface="Times New Roman" panose="02020603050405020304" pitchFamily="18" charset="0"/>
                <a:cs typeface="Times New Roman" panose="02020603050405020304" pitchFamily="18" charset="0"/>
              </a:rPr>
              <a:t>M.Shanmukha</a:t>
            </a:r>
            <a:r>
              <a:rPr lang="en-US" altLang="en-US" sz="2400" dirty="0">
                <a:latin typeface="Times New Roman" panose="02020603050405020304" pitchFamily="18" charset="0"/>
                <a:cs typeface="Times New Roman" panose="02020603050405020304" pitchFamily="18" charset="0"/>
              </a:rPr>
              <a:t> Mani(VTU20467)</a:t>
            </a:r>
          </a:p>
          <a:p>
            <a:pPr algn="r" eaLnBrk="1" hangingPunct="1">
              <a:lnSpc>
                <a:spcPct val="101000"/>
              </a:lnSpc>
              <a:spcBef>
                <a:spcPts val="38"/>
              </a:spcBef>
            </a:pP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L.Pavan</a:t>
            </a:r>
            <a:r>
              <a:rPr lang="en-US" altLang="en-US" sz="2400" dirty="0">
                <a:latin typeface="Times New Roman" panose="02020603050405020304" pitchFamily="18" charset="0"/>
                <a:cs typeface="Times New Roman" panose="02020603050405020304" pitchFamily="18" charset="0"/>
              </a:rPr>
              <a:t> Kumar Reddy(VTU20456)</a:t>
            </a:r>
          </a:p>
          <a:p>
            <a:pPr algn="r" eaLnBrk="1" hangingPunct="1">
              <a:lnSpc>
                <a:spcPct val="101000"/>
              </a:lnSpc>
              <a:spcBef>
                <a:spcPts val="38"/>
              </a:spcBef>
            </a:pPr>
            <a:r>
              <a:rPr lang="en-US" altLang="en-US" sz="2400" dirty="0" err="1">
                <a:latin typeface="Times New Roman" panose="02020603050405020304" pitchFamily="18" charset="0"/>
                <a:cs typeface="Times New Roman" panose="02020603050405020304" pitchFamily="18" charset="0"/>
              </a:rPr>
              <a:t>P.Sushi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Rekha</a:t>
            </a:r>
            <a:r>
              <a:rPr lang="en-US" altLang="en-US" sz="2400" dirty="0">
                <a:latin typeface="Times New Roman" panose="02020603050405020304" pitchFamily="18" charset="0"/>
                <a:cs typeface="Times New Roman" panose="02020603050405020304" pitchFamily="18" charset="0"/>
              </a:rPr>
              <a:t>(VTU20771)</a:t>
            </a:r>
          </a:p>
        </p:txBody>
      </p:sp>
      <p:sp>
        <p:nvSpPr>
          <p:cNvPr id="10" name="object 10">
            <a:extLst>
              <a:ext uri="{FF2B5EF4-FFF2-40B4-BE49-F238E27FC236}">
                <a16:creationId xmlns:a16="http://schemas.microsoft.com/office/drawing/2014/main" id="{0FCCE0C1-5419-55D7-81F2-247847E83515}"/>
              </a:ext>
            </a:extLst>
          </p:cNvPr>
          <p:cNvSpPr txBox="1"/>
          <p:nvPr/>
        </p:nvSpPr>
        <p:spPr>
          <a:xfrm>
            <a:off x="1023902" y="4714884"/>
            <a:ext cx="2143140" cy="1114536"/>
          </a:xfrm>
          <a:prstGeom prst="rect">
            <a:avLst/>
          </a:prstGeom>
        </p:spPr>
        <p:txBody>
          <a:bodyPr wrap="square" lIns="0" tIns="6350" rIns="0" bIns="0">
            <a:spAutoFit/>
          </a:bodyPr>
          <a:lstStyle>
            <a:lvl1pPr marL="127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02000"/>
              </a:lnSpc>
              <a:spcBef>
                <a:spcPts val="50"/>
              </a:spcBef>
            </a:pPr>
            <a:r>
              <a:rPr lang="en-US" altLang="en-US" sz="2400" b="1" dirty="0">
                <a:latin typeface="Times New Roman" panose="02020603050405020304" pitchFamily="18" charset="0"/>
                <a:cs typeface="Times New Roman" panose="02020603050405020304" pitchFamily="18" charset="0"/>
              </a:rPr>
              <a:t>Supervisor,</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Dr.S.Jana</a:t>
            </a:r>
            <a:r>
              <a:rPr lang="en-US" altLang="en-US" sz="2400" dirty="0">
                <a:latin typeface="Times New Roman" panose="02020603050405020304" pitchFamily="18" charset="0"/>
                <a:cs typeface="Times New Roman" panose="02020603050405020304" pitchFamily="18" charset="0"/>
              </a:rPr>
              <a:t>, 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7440B49-7245-B248-DCE6-CC5D3A641402}"/>
              </a:ext>
            </a:extLst>
          </p:cNvPr>
          <p:cNvSpPr txBox="1">
            <a:spLocks noGrp="1"/>
          </p:cNvSpPr>
          <p:nvPr>
            <p:ph type="ctrTitle"/>
          </p:nvPr>
        </p:nvSpPr>
        <p:spPr>
          <a:xfrm>
            <a:off x="0" y="428604"/>
            <a:ext cx="10363200" cy="1470025"/>
          </a:xfrm>
        </p:spPr>
        <p:txBody>
          <a:bodyPr tIns="77470" rtlCol="0">
            <a:normAutofit/>
          </a:bodyPr>
          <a:lstStyle/>
          <a:p>
            <a:pPr marL="80010" algn="l" eaLnBrk="1" fontAlgn="auto" hangingPunct="1">
              <a:spcBef>
                <a:spcPts val="105"/>
              </a:spcBef>
              <a:spcAft>
                <a:spcPts val="0"/>
              </a:spcAft>
              <a:defRPr/>
            </a:pPr>
            <a:r>
              <a:rPr sz="3200" b="1" dirty="0">
                <a:latin typeface="Times New Roman" pitchFamily="18" charset="0"/>
                <a:cs typeface="Times New Roman" pitchFamily="18" charset="0"/>
              </a:rPr>
              <a:t>Implementation</a:t>
            </a:r>
            <a:r>
              <a:rPr sz="3200" b="1" spc="5" dirty="0">
                <a:latin typeface="Times New Roman" pitchFamily="18" charset="0"/>
                <a:cs typeface="Times New Roman" pitchFamily="18" charset="0"/>
              </a:rPr>
              <a:t> </a:t>
            </a:r>
            <a:r>
              <a:rPr sz="3200" b="1" dirty="0">
                <a:latin typeface="Times New Roman" pitchFamily="18" charset="0"/>
                <a:cs typeface="Times New Roman" pitchFamily="18" charset="0"/>
              </a:rPr>
              <a:t>using</a:t>
            </a:r>
            <a:r>
              <a:rPr sz="3200" b="1" spc="-95" dirty="0">
                <a:latin typeface="Times New Roman" pitchFamily="18" charset="0"/>
                <a:cs typeface="Times New Roman" pitchFamily="18" charset="0"/>
              </a:rPr>
              <a:t> </a:t>
            </a:r>
            <a:r>
              <a:rPr sz="3200" b="1" spc="-45" dirty="0">
                <a:latin typeface="Times New Roman" pitchFamily="18" charset="0"/>
                <a:cs typeface="Times New Roman" pitchFamily="18" charset="0"/>
              </a:rPr>
              <a:t>MATLAB</a:t>
            </a:r>
            <a:r>
              <a:rPr sz="3200" b="1" spc="-155" dirty="0">
                <a:latin typeface="Times New Roman" pitchFamily="18" charset="0"/>
                <a:cs typeface="Times New Roman" pitchFamily="18" charset="0"/>
              </a:rPr>
              <a:t> </a:t>
            </a:r>
            <a:r>
              <a:rPr sz="3200" b="1" spc="-10" dirty="0">
                <a:latin typeface="Times New Roman" pitchFamily="18" charset="0"/>
                <a:cs typeface="Times New Roman" pitchFamily="18" charset="0"/>
              </a:rPr>
              <a:t>SIMULINK</a:t>
            </a:r>
          </a:p>
        </p:txBody>
      </p:sp>
      <p:sp>
        <p:nvSpPr>
          <p:cNvPr id="3" name="object 3">
            <a:extLst>
              <a:ext uri="{FF2B5EF4-FFF2-40B4-BE49-F238E27FC236}">
                <a16:creationId xmlns:a16="http://schemas.microsoft.com/office/drawing/2014/main" id="{4C92BCE0-A971-4E69-1EE5-D66B62244BEA}"/>
              </a:ext>
            </a:extLst>
          </p:cNvPr>
          <p:cNvSpPr txBox="1"/>
          <p:nvPr/>
        </p:nvSpPr>
        <p:spPr>
          <a:xfrm>
            <a:off x="452398" y="2000240"/>
            <a:ext cx="5537200" cy="289823"/>
          </a:xfrm>
          <a:prstGeom prst="rect">
            <a:avLst/>
          </a:prstGeom>
        </p:spPr>
        <p:txBody>
          <a:bodyPr lIns="0" tIns="12700" rIns="0" bIns="0">
            <a:spAutoFit/>
          </a:bodyPr>
          <a:lstStyle/>
          <a:p>
            <a:pPr marL="12700" eaLnBrk="1" fontAlgn="auto" hangingPunct="1">
              <a:spcBef>
                <a:spcPts val="100"/>
              </a:spcBef>
              <a:spcAft>
                <a:spcPts val="0"/>
              </a:spcAft>
              <a:defRPr/>
            </a:pPr>
            <a:r>
              <a:rPr kern="0" dirty="0">
                <a:solidFill>
                  <a:srgbClr val="404040"/>
                </a:solidFill>
                <a:latin typeface="Times New Roman"/>
                <a:cs typeface="Times New Roman"/>
              </a:rPr>
              <a:t>Output</a:t>
            </a:r>
            <a:r>
              <a:rPr kern="0" spc="-10" dirty="0">
                <a:solidFill>
                  <a:srgbClr val="404040"/>
                </a:solidFill>
                <a:latin typeface="Times New Roman"/>
                <a:cs typeface="Times New Roman"/>
              </a:rPr>
              <a:t> </a:t>
            </a:r>
            <a:r>
              <a:rPr kern="0" dirty="0">
                <a:solidFill>
                  <a:srgbClr val="404040"/>
                </a:solidFill>
                <a:latin typeface="Times New Roman"/>
                <a:cs typeface="Times New Roman"/>
              </a:rPr>
              <a:t>of</a:t>
            </a:r>
            <a:r>
              <a:rPr kern="0" spc="420" dirty="0">
                <a:solidFill>
                  <a:srgbClr val="404040"/>
                </a:solidFill>
                <a:latin typeface="Times New Roman"/>
                <a:cs typeface="Times New Roman"/>
              </a:rPr>
              <a:t> </a:t>
            </a:r>
            <a:r>
              <a:rPr kern="0" dirty="0">
                <a:solidFill>
                  <a:srgbClr val="404040"/>
                </a:solidFill>
                <a:latin typeface="Times New Roman"/>
                <a:cs typeface="Times New Roman"/>
              </a:rPr>
              <a:t>Phase</a:t>
            </a:r>
            <a:r>
              <a:rPr kern="0" spc="-65" dirty="0">
                <a:solidFill>
                  <a:srgbClr val="404040"/>
                </a:solidFill>
                <a:latin typeface="Times New Roman"/>
                <a:cs typeface="Times New Roman"/>
              </a:rPr>
              <a:t> </a:t>
            </a:r>
            <a:r>
              <a:rPr kern="0" dirty="0">
                <a:solidFill>
                  <a:srgbClr val="404040"/>
                </a:solidFill>
                <a:latin typeface="Times New Roman"/>
                <a:cs typeface="Times New Roman"/>
              </a:rPr>
              <a:t>Locked</a:t>
            </a:r>
            <a:r>
              <a:rPr kern="0" spc="-95" dirty="0">
                <a:solidFill>
                  <a:srgbClr val="404040"/>
                </a:solidFill>
                <a:latin typeface="Times New Roman"/>
                <a:cs typeface="Times New Roman"/>
              </a:rPr>
              <a:t> </a:t>
            </a:r>
            <a:r>
              <a:rPr kern="0" dirty="0">
                <a:solidFill>
                  <a:srgbClr val="404040"/>
                </a:solidFill>
                <a:latin typeface="Times New Roman"/>
                <a:cs typeface="Times New Roman"/>
              </a:rPr>
              <a:t>Loop</a:t>
            </a:r>
            <a:r>
              <a:rPr kern="0" spc="-90" dirty="0">
                <a:solidFill>
                  <a:srgbClr val="404040"/>
                </a:solidFill>
                <a:latin typeface="Times New Roman"/>
                <a:cs typeface="Times New Roman"/>
              </a:rPr>
              <a:t> </a:t>
            </a:r>
            <a:r>
              <a:rPr kern="0" dirty="0">
                <a:solidFill>
                  <a:srgbClr val="404040"/>
                </a:solidFill>
                <a:latin typeface="Times New Roman"/>
                <a:cs typeface="Times New Roman"/>
              </a:rPr>
              <a:t>using</a:t>
            </a:r>
            <a:r>
              <a:rPr kern="0" spc="50" dirty="0">
                <a:solidFill>
                  <a:srgbClr val="404040"/>
                </a:solidFill>
                <a:latin typeface="Times New Roman"/>
                <a:cs typeface="Times New Roman"/>
              </a:rPr>
              <a:t> </a:t>
            </a:r>
            <a:r>
              <a:rPr kern="0" spc="-30" dirty="0">
                <a:solidFill>
                  <a:srgbClr val="404040"/>
                </a:solidFill>
                <a:latin typeface="Times New Roman"/>
                <a:cs typeface="Times New Roman"/>
              </a:rPr>
              <a:t>MATLAB</a:t>
            </a:r>
            <a:r>
              <a:rPr kern="0" spc="130" dirty="0">
                <a:solidFill>
                  <a:srgbClr val="404040"/>
                </a:solidFill>
                <a:latin typeface="Times New Roman"/>
                <a:cs typeface="Times New Roman"/>
              </a:rPr>
              <a:t> </a:t>
            </a:r>
            <a:r>
              <a:rPr kern="0" spc="-10" dirty="0">
                <a:solidFill>
                  <a:srgbClr val="404040"/>
                </a:solidFill>
                <a:latin typeface="Times New Roman"/>
                <a:cs typeface="Times New Roman"/>
              </a:rPr>
              <a:t>SIMULINK</a:t>
            </a:r>
            <a:endParaRPr kern="0">
              <a:solidFill>
                <a:sysClr val="windowText" lastClr="000000"/>
              </a:solidFill>
              <a:latin typeface="Times New Roman"/>
              <a:cs typeface="Times New Roman"/>
            </a:endParaRPr>
          </a:p>
        </p:txBody>
      </p:sp>
      <p:grpSp>
        <p:nvGrpSpPr>
          <p:cNvPr id="13316" name="object 4">
            <a:extLst>
              <a:ext uri="{FF2B5EF4-FFF2-40B4-BE49-F238E27FC236}">
                <a16:creationId xmlns:a16="http://schemas.microsoft.com/office/drawing/2014/main" id="{802B7654-B098-65CE-60F2-F5AB442C6030}"/>
              </a:ext>
            </a:extLst>
          </p:cNvPr>
          <p:cNvGrpSpPr>
            <a:grpSpLocks/>
          </p:cNvGrpSpPr>
          <p:nvPr/>
        </p:nvGrpSpPr>
        <p:grpSpPr bwMode="auto">
          <a:xfrm>
            <a:off x="1166778" y="2643182"/>
            <a:ext cx="10029825" cy="3333750"/>
            <a:chOff x="1190625" y="3086100"/>
            <a:chExt cx="10029825" cy="3333750"/>
          </a:xfrm>
        </p:grpSpPr>
        <p:pic>
          <p:nvPicPr>
            <p:cNvPr id="13319" name="object 5">
              <a:extLst>
                <a:ext uri="{FF2B5EF4-FFF2-40B4-BE49-F238E27FC236}">
                  <a16:creationId xmlns:a16="http://schemas.microsoft.com/office/drawing/2014/main" id="{C0C4EAD2-C3B3-6910-04C3-846AF9828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3086100"/>
              <a:ext cx="490537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object 6">
              <a:extLst>
                <a:ext uri="{FF2B5EF4-FFF2-40B4-BE49-F238E27FC236}">
                  <a16:creationId xmlns:a16="http://schemas.microsoft.com/office/drawing/2014/main" id="{E991E2F8-C9BC-1871-CF36-269046C24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3238500"/>
              <a:ext cx="46863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object 7">
            <a:extLst>
              <a:ext uri="{FF2B5EF4-FFF2-40B4-BE49-F238E27FC236}">
                <a16:creationId xmlns:a16="http://schemas.microsoft.com/office/drawing/2014/main" id="{785232A8-52CC-85B7-D960-EB46FCC41B03}"/>
              </a:ext>
            </a:extLst>
          </p:cNvPr>
          <p:cNvSpPr txBox="1"/>
          <p:nvPr/>
        </p:nvSpPr>
        <p:spPr>
          <a:xfrm>
            <a:off x="7667636" y="6143644"/>
            <a:ext cx="2779713" cy="289823"/>
          </a:xfrm>
          <a:prstGeom prst="rect">
            <a:avLst/>
          </a:prstGeom>
        </p:spPr>
        <p:txBody>
          <a:bodyPr lIns="0" tIns="12700" rIns="0" bIns="0">
            <a:spAutoFit/>
          </a:bodyPr>
          <a:lstStyle/>
          <a:p>
            <a:pPr marL="12700" eaLnBrk="1" fontAlgn="auto" hangingPunct="1">
              <a:spcBef>
                <a:spcPts val="100"/>
              </a:spcBef>
              <a:spcAft>
                <a:spcPts val="0"/>
              </a:spcAft>
              <a:defRPr/>
            </a:pPr>
            <a:r>
              <a:rPr kern="0" dirty="0">
                <a:solidFill>
                  <a:sysClr val="windowText" lastClr="000000"/>
                </a:solidFill>
                <a:latin typeface="Times New Roman"/>
                <a:cs typeface="Times New Roman"/>
              </a:rPr>
              <a:t>Output</a:t>
            </a:r>
            <a:r>
              <a:rPr kern="0" spc="-11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of</a:t>
            </a:r>
            <a:r>
              <a:rPr kern="0" spc="-70" dirty="0">
                <a:solidFill>
                  <a:sysClr val="windowText" lastClr="000000"/>
                </a:solidFill>
                <a:latin typeface="Times New Roman"/>
                <a:cs typeface="Times New Roman"/>
              </a:rPr>
              <a:t> </a:t>
            </a:r>
            <a:r>
              <a:rPr kern="0" spc="-10" dirty="0">
                <a:solidFill>
                  <a:sysClr val="windowText" lastClr="000000"/>
                </a:solidFill>
                <a:latin typeface="Times New Roman"/>
                <a:cs typeface="Times New Roman"/>
              </a:rPr>
              <a:t>Single</a:t>
            </a:r>
            <a:r>
              <a:rPr kern="0" spc="14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Signal</a:t>
            </a:r>
            <a:r>
              <a:rPr kern="0" spc="9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PLL</a:t>
            </a:r>
            <a:r>
              <a:rPr kern="0" spc="-130" dirty="0">
                <a:solidFill>
                  <a:sysClr val="windowText" lastClr="000000"/>
                </a:solidFill>
                <a:latin typeface="Times New Roman"/>
                <a:cs typeface="Times New Roman"/>
              </a:rPr>
              <a:t> </a:t>
            </a:r>
            <a:r>
              <a:rPr kern="0" spc="-50" dirty="0">
                <a:solidFill>
                  <a:sysClr val="windowText" lastClr="000000"/>
                </a:solidFill>
                <a:latin typeface="Times New Roman"/>
                <a:cs typeface="Times New Roman"/>
              </a:rPr>
              <a:t>`</a:t>
            </a:r>
            <a:endParaRPr kern="0">
              <a:solidFill>
                <a:sysClr val="windowText" lastClr="000000"/>
              </a:solidFill>
              <a:latin typeface="Times New Roman"/>
              <a:cs typeface="Times New Roman"/>
            </a:endParaRPr>
          </a:p>
        </p:txBody>
      </p:sp>
      <p:sp>
        <p:nvSpPr>
          <p:cNvPr id="8" name="object 8">
            <a:extLst>
              <a:ext uri="{FF2B5EF4-FFF2-40B4-BE49-F238E27FC236}">
                <a16:creationId xmlns:a16="http://schemas.microsoft.com/office/drawing/2014/main" id="{3F9288F9-8899-C3EA-66B0-2CEE21153367}"/>
              </a:ext>
            </a:extLst>
          </p:cNvPr>
          <p:cNvSpPr txBox="1"/>
          <p:nvPr/>
        </p:nvSpPr>
        <p:spPr>
          <a:xfrm>
            <a:off x="2095472" y="6143644"/>
            <a:ext cx="2681287" cy="289823"/>
          </a:xfrm>
          <a:prstGeom prst="rect">
            <a:avLst/>
          </a:prstGeom>
        </p:spPr>
        <p:txBody>
          <a:bodyPr lIns="0" tIns="12700" rIns="0" bIns="0">
            <a:spAutoFit/>
          </a:bodyPr>
          <a:lstStyle/>
          <a:p>
            <a:pPr marL="12700" eaLnBrk="1" fontAlgn="auto" hangingPunct="1">
              <a:spcBef>
                <a:spcPts val="100"/>
              </a:spcBef>
              <a:spcAft>
                <a:spcPts val="0"/>
              </a:spcAft>
              <a:defRPr/>
            </a:pPr>
            <a:r>
              <a:rPr kern="0" dirty="0">
                <a:solidFill>
                  <a:sysClr val="windowText" lastClr="000000"/>
                </a:solidFill>
                <a:latin typeface="Times New Roman"/>
                <a:cs typeface="Times New Roman"/>
              </a:rPr>
              <a:t>Output</a:t>
            </a:r>
            <a:r>
              <a:rPr kern="0" spc="-6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of</a:t>
            </a:r>
            <a:r>
              <a:rPr kern="0" spc="-6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Mixed</a:t>
            </a:r>
            <a:r>
              <a:rPr kern="0" spc="-6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Signal</a:t>
            </a:r>
            <a:r>
              <a:rPr kern="0" spc="150"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PLL</a:t>
            </a:r>
            <a:endParaRPr kern="0">
              <a:solidFill>
                <a:sysClr val="windowText" lastClr="000000"/>
              </a:solidFill>
              <a:latin typeface="Times New Roman"/>
              <a:cs typeface="Times New Roman"/>
            </a:endParaRPr>
          </a:p>
        </p:txBody>
      </p:sp>
      <p:graphicFrame>
        <p:nvGraphicFramePr>
          <p:cNvPr id="1026" name="Object 2"/>
          <p:cNvGraphicFramePr>
            <a:graphicFrameLocks noChangeAspect="1"/>
          </p:cNvGraphicFramePr>
          <p:nvPr/>
        </p:nvGraphicFramePr>
        <p:xfrm>
          <a:off x="8953520" y="5465368"/>
          <a:ext cx="471464" cy="667125"/>
        </p:xfrm>
        <a:graphic>
          <a:graphicData uri="http://schemas.openxmlformats.org/presentationml/2006/ole">
            <mc:AlternateContent xmlns:mc="http://schemas.openxmlformats.org/markup-compatibility/2006">
              <mc:Choice xmlns:v="urn:schemas-microsoft-com:vml" Requires="v">
                <p:oleObj name="Acrobat Document" r:id="rId4" imgW="5667363" imgH="8020022" progId="Acrobat.Document.DC">
                  <p:embed/>
                </p:oleObj>
              </mc:Choice>
              <mc:Fallback>
                <p:oleObj name="Acrobat Document" r:id="rId4" imgW="5667363" imgH="8020022" progId="Acrobat.Document.DC">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3520" y="5465368"/>
                        <a:ext cx="471464" cy="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291F87F-CDB0-910F-F04C-E06F9E54AEA3}"/>
              </a:ext>
            </a:extLst>
          </p:cNvPr>
          <p:cNvSpPr txBox="1">
            <a:spLocks noGrp="1"/>
          </p:cNvSpPr>
          <p:nvPr>
            <p:ph type="ctrTitle"/>
          </p:nvPr>
        </p:nvSpPr>
        <p:spPr>
          <a:xfrm>
            <a:off x="-2047932" y="714356"/>
            <a:ext cx="8429625" cy="638175"/>
          </a:xfrm>
        </p:spPr>
        <p:txBody>
          <a:bodyPr tIns="13335" rtlCol="0">
            <a:normAutofit/>
          </a:bodyPr>
          <a:lstStyle/>
          <a:p>
            <a:pPr marL="12700" eaLnBrk="1" fontAlgn="auto" hangingPunct="1">
              <a:spcBef>
                <a:spcPts val="105"/>
              </a:spcBef>
              <a:spcAft>
                <a:spcPts val="0"/>
              </a:spcAft>
              <a:defRPr/>
            </a:pPr>
            <a:r>
              <a:rPr sz="2800" b="1" dirty="0">
                <a:latin typeface="Times New Roman" pitchFamily="18" charset="0"/>
                <a:cs typeface="Times New Roman" pitchFamily="18" charset="0"/>
              </a:rPr>
              <a:t>Creating</a:t>
            </a:r>
            <a:r>
              <a:rPr sz="2800" b="1" spc="95" dirty="0">
                <a:latin typeface="Times New Roman" pitchFamily="18" charset="0"/>
                <a:cs typeface="Times New Roman" pitchFamily="18" charset="0"/>
              </a:rPr>
              <a:t> </a:t>
            </a:r>
            <a:r>
              <a:rPr sz="2800" b="1" dirty="0">
                <a:latin typeface="Times New Roman" pitchFamily="18" charset="0"/>
                <a:cs typeface="Times New Roman" pitchFamily="18" charset="0"/>
              </a:rPr>
              <a:t>a</a:t>
            </a:r>
            <a:r>
              <a:rPr sz="2800" b="1" spc="-60" dirty="0">
                <a:latin typeface="Times New Roman" pitchFamily="18" charset="0"/>
                <a:cs typeface="Times New Roman" pitchFamily="18" charset="0"/>
              </a:rPr>
              <a:t> </a:t>
            </a:r>
            <a:r>
              <a:rPr sz="2800" b="1" dirty="0">
                <a:latin typeface="Times New Roman" pitchFamily="18" charset="0"/>
                <a:cs typeface="Times New Roman" pitchFamily="18" charset="0"/>
              </a:rPr>
              <a:t>Data</a:t>
            </a:r>
            <a:r>
              <a:rPr sz="2800" b="1" spc="-114" dirty="0">
                <a:latin typeface="Times New Roman" pitchFamily="18" charset="0"/>
                <a:cs typeface="Times New Roman" pitchFamily="18" charset="0"/>
              </a:rPr>
              <a:t> </a:t>
            </a:r>
            <a:r>
              <a:rPr sz="2800" b="1" spc="-25" dirty="0">
                <a:latin typeface="Times New Roman" pitchFamily="18" charset="0"/>
                <a:cs typeface="Times New Roman" pitchFamily="18" charset="0"/>
              </a:rPr>
              <a:t>Set</a:t>
            </a:r>
          </a:p>
        </p:txBody>
      </p:sp>
      <p:sp>
        <p:nvSpPr>
          <p:cNvPr id="3" name="object 3">
            <a:extLst>
              <a:ext uri="{FF2B5EF4-FFF2-40B4-BE49-F238E27FC236}">
                <a16:creationId xmlns:a16="http://schemas.microsoft.com/office/drawing/2014/main" id="{4A2D87AE-EAD0-8228-5C39-A11756FC5DBD}"/>
              </a:ext>
            </a:extLst>
          </p:cNvPr>
          <p:cNvSpPr txBox="1"/>
          <p:nvPr/>
        </p:nvSpPr>
        <p:spPr>
          <a:xfrm>
            <a:off x="666712" y="1928802"/>
            <a:ext cx="10348912" cy="576263"/>
          </a:xfrm>
          <a:prstGeom prst="rect">
            <a:avLst/>
          </a:prstGeom>
        </p:spPr>
        <p:txBody>
          <a:bodyPr lIns="0" tIns="10795" rIns="0" bIns="0">
            <a:spAutoFit/>
          </a:bodyPr>
          <a:lstStyle>
            <a:lvl1pPr marL="127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01000"/>
              </a:lnSpc>
              <a:spcBef>
                <a:spcPts val="88"/>
              </a:spcBef>
            </a:pPr>
            <a:r>
              <a:rPr lang="en-US" altLang="en-US" dirty="0">
                <a:solidFill>
                  <a:srgbClr val="404040"/>
                </a:solidFill>
                <a:latin typeface="Times New Roman" panose="02020603050405020304" pitchFamily="18" charset="0"/>
                <a:cs typeface="Times New Roman" panose="02020603050405020304" pitchFamily="18" charset="0"/>
              </a:rPr>
              <a:t>Data Set is Used to Train RNN Network which involves Deep Learning Techniques in </a:t>
            </a:r>
            <a:r>
              <a:rPr lang="en-US" altLang="en-US" dirty="0" err="1">
                <a:solidFill>
                  <a:srgbClr val="404040"/>
                </a:solidFill>
                <a:latin typeface="Times New Roman" panose="02020603050405020304" pitchFamily="18" charset="0"/>
                <a:cs typeface="Times New Roman" panose="02020603050405020304" pitchFamily="18" charset="0"/>
              </a:rPr>
              <a:t>Behavioural</a:t>
            </a:r>
            <a:r>
              <a:rPr lang="en-US" altLang="en-US" dirty="0">
                <a:solidFill>
                  <a:srgbClr val="404040"/>
                </a:solidFill>
                <a:latin typeface="Times New Roman" panose="02020603050405020304" pitchFamily="18" charset="0"/>
                <a:cs typeface="Times New Roman" panose="02020603050405020304" pitchFamily="18" charset="0"/>
              </a:rPr>
              <a:t> </a:t>
            </a:r>
            <a:r>
              <a:rPr lang="en-US" altLang="en-US" dirty="0" err="1">
                <a:solidFill>
                  <a:srgbClr val="404040"/>
                </a:solidFill>
                <a:latin typeface="Times New Roman" panose="02020603050405020304" pitchFamily="18" charset="0"/>
                <a:cs typeface="Times New Roman" panose="02020603050405020304" pitchFamily="18" charset="0"/>
              </a:rPr>
              <a:t>Modelling</a:t>
            </a:r>
            <a:r>
              <a:rPr lang="en-US" altLang="en-US" dirty="0">
                <a:solidFill>
                  <a:srgbClr val="404040"/>
                </a:solidFill>
                <a:latin typeface="Times New Roman" panose="02020603050405020304" pitchFamily="18" charset="0"/>
                <a:cs typeface="Times New Roman" panose="02020603050405020304" pitchFamily="18" charset="0"/>
              </a:rPr>
              <a:t> of Phase locked Loop.</a:t>
            </a:r>
            <a:endParaRPr lang="en-US" altLang="en-US" dirty="0">
              <a:solidFill>
                <a:srgbClr val="000000"/>
              </a:solidFill>
              <a:latin typeface="Times New Roman" panose="02020603050405020304" pitchFamily="18" charset="0"/>
              <a:cs typeface="Times New Roman" panose="02020603050405020304" pitchFamily="18" charset="0"/>
            </a:endParaRPr>
          </a:p>
        </p:txBody>
      </p:sp>
      <p:pic>
        <p:nvPicPr>
          <p:cNvPr id="14340" name="object 4">
            <a:extLst>
              <a:ext uri="{FF2B5EF4-FFF2-40B4-BE49-F238E27FC236}">
                <a16:creationId xmlns:a16="http://schemas.microsoft.com/office/drawing/2014/main" id="{FED9F84C-4916-4D32-6BD5-D20B547C6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166" y="2571744"/>
            <a:ext cx="5895975"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a:extLst>
              <a:ext uri="{FF2B5EF4-FFF2-40B4-BE49-F238E27FC236}">
                <a16:creationId xmlns:a16="http://schemas.microsoft.com/office/drawing/2014/main" id="{38438849-7E4B-C136-037F-210511428BEA}"/>
              </a:ext>
            </a:extLst>
          </p:cNvPr>
          <p:cNvSpPr txBox="1"/>
          <p:nvPr/>
        </p:nvSpPr>
        <p:spPr>
          <a:xfrm>
            <a:off x="3809984" y="6143644"/>
            <a:ext cx="4370388" cy="289823"/>
          </a:xfrm>
          <a:prstGeom prst="rect">
            <a:avLst/>
          </a:prstGeom>
        </p:spPr>
        <p:txBody>
          <a:bodyPr lIns="0" tIns="12700" rIns="0" bIns="0">
            <a:spAutoFit/>
          </a:bodyPr>
          <a:lstStyle/>
          <a:p>
            <a:pPr marL="12700" eaLnBrk="1" fontAlgn="auto" hangingPunct="1">
              <a:spcBef>
                <a:spcPts val="100"/>
              </a:spcBef>
              <a:spcAft>
                <a:spcPts val="0"/>
              </a:spcAft>
              <a:defRPr/>
            </a:pPr>
            <a:r>
              <a:rPr kern="0" dirty="0">
                <a:solidFill>
                  <a:sysClr val="windowText" lastClr="000000"/>
                </a:solidFill>
                <a:latin typeface="Times New Roman"/>
                <a:cs typeface="Times New Roman"/>
              </a:rPr>
              <a:t>Data</a:t>
            </a:r>
            <a:r>
              <a:rPr kern="0" spc="-12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Set</a:t>
            </a:r>
            <a:r>
              <a:rPr kern="0" spc="2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of</a:t>
            </a:r>
            <a:r>
              <a:rPr kern="0" spc="-5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output</a:t>
            </a:r>
            <a:r>
              <a:rPr kern="0" spc="-11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Samples</a:t>
            </a:r>
            <a:r>
              <a:rPr kern="0" spc="11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with</a:t>
            </a:r>
            <a:r>
              <a:rPr kern="0" spc="-60" dirty="0">
                <a:solidFill>
                  <a:sysClr val="windowText" lastClr="000000"/>
                </a:solidFill>
                <a:latin typeface="Times New Roman"/>
                <a:cs typeface="Times New Roman"/>
              </a:rPr>
              <a:t> </a:t>
            </a:r>
            <a:r>
              <a:rPr kern="0" spc="-30" dirty="0">
                <a:solidFill>
                  <a:sysClr val="windowText" lastClr="000000"/>
                </a:solidFill>
                <a:latin typeface="Times New Roman"/>
                <a:cs typeface="Times New Roman"/>
              </a:rPr>
              <a:t>Various</a:t>
            </a:r>
            <a:r>
              <a:rPr kern="0" spc="45" dirty="0">
                <a:solidFill>
                  <a:sysClr val="windowText" lastClr="000000"/>
                </a:solidFill>
                <a:latin typeface="Times New Roman"/>
                <a:cs typeface="Times New Roman"/>
              </a:rPr>
              <a:t> </a:t>
            </a:r>
            <a:r>
              <a:rPr kern="0" spc="-10" dirty="0">
                <a:solidFill>
                  <a:sysClr val="windowText" lastClr="000000"/>
                </a:solidFill>
                <a:latin typeface="Times New Roman"/>
                <a:cs typeface="Times New Roman"/>
              </a:rPr>
              <a:t>Inputs</a:t>
            </a:r>
            <a:endParaRPr kern="0">
              <a:solidFill>
                <a:sysClr val="windowText" lastClr="000000"/>
              </a:solidFill>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9BED3B9-650E-2852-150A-C041BDF34FB7}"/>
              </a:ext>
            </a:extLst>
          </p:cNvPr>
          <p:cNvSpPr txBox="1">
            <a:spLocks noGrp="1"/>
          </p:cNvSpPr>
          <p:nvPr>
            <p:ph type="title"/>
          </p:nvPr>
        </p:nvSpPr>
        <p:spPr>
          <a:xfrm>
            <a:off x="690564" y="854077"/>
            <a:ext cx="10810875" cy="567463"/>
          </a:xfrm>
        </p:spPr>
        <p:txBody>
          <a:bodyPr tIns="13335" rtlCol="0">
            <a:normAutofit/>
          </a:bodyPr>
          <a:lstStyle/>
          <a:p>
            <a:pPr marL="50165" algn="l" eaLnBrk="1" fontAlgn="auto" hangingPunct="1">
              <a:spcBef>
                <a:spcPts val="105"/>
              </a:spcBef>
              <a:spcAft>
                <a:spcPts val="0"/>
              </a:spcAft>
              <a:defRPr/>
            </a:pPr>
            <a:r>
              <a:rPr sz="2400" dirty="0">
                <a:latin typeface="Times New Roman" pitchFamily="18" charset="0"/>
                <a:cs typeface="Times New Roman" pitchFamily="18" charset="0"/>
              </a:rPr>
              <a:t>Data</a:t>
            </a:r>
            <a:r>
              <a:rPr sz="2400" spc="-130" dirty="0">
                <a:latin typeface="Times New Roman" pitchFamily="18" charset="0"/>
                <a:cs typeface="Times New Roman" pitchFamily="18" charset="0"/>
              </a:rPr>
              <a:t> </a:t>
            </a:r>
            <a:r>
              <a:rPr sz="2400" spc="-20" dirty="0">
                <a:latin typeface="Times New Roman" pitchFamily="18" charset="0"/>
                <a:cs typeface="Times New Roman" pitchFamily="18" charset="0"/>
              </a:rPr>
              <a:t>Visualisation</a:t>
            </a:r>
            <a:r>
              <a:rPr sz="2400" spc="175" dirty="0">
                <a:latin typeface="Times New Roman" pitchFamily="18" charset="0"/>
                <a:cs typeface="Times New Roman" pitchFamily="18" charset="0"/>
              </a:rPr>
              <a:t> </a:t>
            </a:r>
            <a:r>
              <a:rPr sz="2400" dirty="0">
                <a:latin typeface="Times New Roman" pitchFamily="18" charset="0"/>
                <a:cs typeface="Times New Roman" pitchFamily="18" charset="0"/>
              </a:rPr>
              <a:t>of</a:t>
            </a:r>
            <a:r>
              <a:rPr sz="2400" spc="-50" dirty="0">
                <a:latin typeface="Times New Roman" pitchFamily="18" charset="0"/>
                <a:cs typeface="Times New Roman" pitchFamily="18" charset="0"/>
              </a:rPr>
              <a:t> </a:t>
            </a:r>
            <a:r>
              <a:rPr sz="2400" dirty="0">
                <a:latin typeface="Times New Roman" pitchFamily="18" charset="0"/>
                <a:cs typeface="Times New Roman" pitchFamily="18" charset="0"/>
              </a:rPr>
              <a:t>Data</a:t>
            </a:r>
            <a:r>
              <a:rPr sz="2400" spc="-65" dirty="0">
                <a:latin typeface="Times New Roman" pitchFamily="18" charset="0"/>
                <a:cs typeface="Times New Roman" pitchFamily="18" charset="0"/>
              </a:rPr>
              <a:t> </a:t>
            </a:r>
            <a:r>
              <a:rPr sz="2400" dirty="0">
                <a:latin typeface="Times New Roman" pitchFamily="18" charset="0"/>
                <a:cs typeface="Times New Roman" pitchFamily="18" charset="0"/>
              </a:rPr>
              <a:t>Set</a:t>
            </a:r>
            <a:r>
              <a:rPr sz="2400" spc="-130" dirty="0">
                <a:latin typeface="Times New Roman" pitchFamily="18" charset="0"/>
                <a:cs typeface="Times New Roman" pitchFamily="18" charset="0"/>
              </a:rPr>
              <a:t> </a:t>
            </a:r>
            <a:r>
              <a:rPr sz="2400" dirty="0">
                <a:latin typeface="Times New Roman" pitchFamily="18" charset="0"/>
                <a:cs typeface="Times New Roman" pitchFamily="18" charset="0"/>
              </a:rPr>
              <a:t>using</a:t>
            </a:r>
            <a:r>
              <a:rPr sz="2400" spc="-45" dirty="0">
                <a:latin typeface="Times New Roman" pitchFamily="18" charset="0"/>
                <a:cs typeface="Times New Roman" pitchFamily="18" charset="0"/>
              </a:rPr>
              <a:t> </a:t>
            </a:r>
            <a:r>
              <a:rPr sz="2400" spc="-35" dirty="0">
                <a:latin typeface="Times New Roman" pitchFamily="18" charset="0"/>
                <a:cs typeface="Times New Roman" pitchFamily="18" charset="0"/>
              </a:rPr>
              <a:t>Tableau</a:t>
            </a:r>
          </a:p>
        </p:txBody>
      </p:sp>
      <p:pic>
        <p:nvPicPr>
          <p:cNvPr id="15363" name="object 3">
            <a:extLst>
              <a:ext uri="{FF2B5EF4-FFF2-40B4-BE49-F238E27FC236}">
                <a16:creationId xmlns:a16="http://schemas.microsoft.com/office/drawing/2014/main" id="{490A08E2-EFA5-6DB8-1E06-0962453BCD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75" y="2247900"/>
            <a:ext cx="6991351"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bject 4">
            <a:extLst>
              <a:ext uri="{FF2B5EF4-FFF2-40B4-BE49-F238E27FC236}">
                <a16:creationId xmlns:a16="http://schemas.microsoft.com/office/drawing/2014/main" id="{25A6C0CF-6870-654B-B91F-DA70E8832F31}"/>
              </a:ext>
            </a:extLst>
          </p:cNvPr>
          <p:cNvSpPr txBox="1"/>
          <p:nvPr/>
        </p:nvSpPr>
        <p:spPr>
          <a:xfrm>
            <a:off x="1773239" y="6367464"/>
            <a:ext cx="2873375" cy="289823"/>
          </a:xfrm>
          <a:prstGeom prst="rect">
            <a:avLst/>
          </a:prstGeom>
        </p:spPr>
        <p:txBody>
          <a:bodyPr lIns="0" tIns="12700" rIns="0" bIns="0">
            <a:spAutoFit/>
          </a:bodyPr>
          <a:lstStyle/>
          <a:p>
            <a:pPr marL="12700" eaLnBrk="1" fontAlgn="auto" hangingPunct="1">
              <a:spcBef>
                <a:spcPts val="100"/>
              </a:spcBef>
              <a:spcAft>
                <a:spcPts val="0"/>
              </a:spcAft>
              <a:defRPr/>
            </a:pPr>
            <a:r>
              <a:rPr kern="0" dirty="0">
                <a:solidFill>
                  <a:sysClr val="windowText" lastClr="000000"/>
                </a:solidFill>
                <a:latin typeface="Times New Roman"/>
                <a:cs typeface="Times New Roman"/>
              </a:rPr>
              <a:t>Data</a:t>
            </a:r>
            <a:r>
              <a:rPr kern="0" spc="-114"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Visualizing</a:t>
            </a:r>
            <a:r>
              <a:rPr kern="0" spc="17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using</a:t>
            </a:r>
            <a:r>
              <a:rPr kern="0" spc="-5" dirty="0">
                <a:solidFill>
                  <a:sysClr val="windowText" lastClr="000000"/>
                </a:solidFill>
                <a:latin typeface="Times New Roman"/>
                <a:cs typeface="Times New Roman"/>
              </a:rPr>
              <a:t> </a:t>
            </a:r>
            <a:r>
              <a:rPr kern="0" spc="-10" dirty="0">
                <a:solidFill>
                  <a:sysClr val="windowText" lastClr="000000"/>
                </a:solidFill>
                <a:latin typeface="Times New Roman"/>
                <a:cs typeface="Times New Roman"/>
              </a:rPr>
              <a:t>Tableau</a:t>
            </a:r>
            <a:endParaRPr kern="0">
              <a:solidFill>
                <a:sysClr val="windowText" lastClr="000000"/>
              </a:solidFill>
              <a:latin typeface="Times New Roman"/>
              <a:cs typeface="Times New Roman"/>
            </a:endParaRPr>
          </a:p>
        </p:txBody>
      </p:sp>
      <p:sp>
        <p:nvSpPr>
          <p:cNvPr id="5" name="object 5">
            <a:extLst>
              <a:ext uri="{FF2B5EF4-FFF2-40B4-BE49-F238E27FC236}">
                <a16:creationId xmlns:a16="http://schemas.microsoft.com/office/drawing/2014/main" id="{0E767CD6-E0AC-DE41-64E7-65025D491511}"/>
              </a:ext>
            </a:extLst>
          </p:cNvPr>
          <p:cNvSpPr txBox="1"/>
          <p:nvPr/>
        </p:nvSpPr>
        <p:spPr>
          <a:xfrm>
            <a:off x="8413751" y="3125789"/>
            <a:ext cx="2125663" cy="2700739"/>
          </a:xfrm>
          <a:prstGeom prst="rect">
            <a:avLst/>
          </a:prstGeom>
        </p:spPr>
        <p:txBody>
          <a:bodyPr lIns="0" tIns="12700" rIns="0" bIns="0">
            <a:spAutoFit/>
          </a:bodyPr>
          <a:lstStyle/>
          <a:p>
            <a:pPr marL="12700" eaLnBrk="1" fontAlgn="auto" hangingPunct="1">
              <a:spcBef>
                <a:spcPts val="100"/>
              </a:spcBef>
              <a:spcAft>
                <a:spcPts val="0"/>
              </a:spcAft>
              <a:defRPr/>
            </a:pPr>
            <a:r>
              <a:rPr kern="0" spc="-10" dirty="0">
                <a:solidFill>
                  <a:sysClr val="windowText" lastClr="000000"/>
                </a:solidFill>
                <a:latin typeface="Times New Roman"/>
                <a:cs typeface="Times New Roman"/>
              </a:rPr>
              <a:t>Input:</a:t>
            </a:r>
            <a:endParaRPr kern="0">
              <a:solidFill>
                <a:sysClr val="windowText" lastClr="000000"/>
              </a:solidFill>
              <a:latin typeface="Times New Roman"/>
              <a:cs typeface="Times New Roman"/>
            </a:endParaRPr>
          </a:p>
          <a:p>
            <a:pPr marL="298450" indent="-285750" eaLnBrk="1" fontAlgn="auto" hangingPunct="1">
              <a:spcBef>
                <a:spcPts val="20"/>
              </a:spcBef>
              <a:spcAft>
                <a:spcPts val="0"/>
              </a:spcAft>
              <a:buFont typeface="Arial"/>
              <a:buChar char="•"/>
              <a:tabLst>
                <a:tab pos="297815" algn="l"/>
                <a:tab pos="298450" algn="l"/>
              </a:tabLst>
              <a:defRPr/>
            </a:pPr>
            <a:r>
              <a:rPr kern="0" dirty="0">
                <a:solidFill>
                  <a:sysClr val="windowText" lastClr="000000"/>
                </a:solidFill>
                <a:latin typeface="Times New Roman"/>
                <a:cs typeface="Times New Roman"/>
              </a:rPr>
              <a:t>Amplitude(in</a:t>
            </a:r>
            <a:r>
              <a:rPr kern="0" spc="-40" dirty="0">
                <a:solidFill>
                  <a:sysClr val="windowText" lastClr="000000"/>
                </a:solidFill>
                <a:latin typeface="Times New Roman"/>
                <a:cs typeface="Times New Roman"/>
              </a:rPr>
              <a:t> </a:t>
            </a:r>
            <a:r>
              <a:rPr kern="0" spc="-55" dirty="0">
                <a:solidFill>
                  <a:sysClr val="windowText" lastClr="000000"/>
                </a:solidFill>
                <a:latin typeface="Times New Roman"/>
                <a:cs typeface="Times New Roman"/>
              </a:rPr>
              <a:t>Volts)</a:t>
            </a:r>
            <a:endParaRPr kern="0">
              <a:solidFill>
                <a:sysClr val="windowText" lastClr="000000"/>
              </a:solidFill>
              <a:latin typeface="Times New Roman"/>
              <a:cs typeface="Times New Roman"/>
            </a:endParaRPr>
          </a:p>
          <a:p>
            <a:pPr marL="298450" indent="-285750" eaLnBrk="1" fontAlgn="auto" hangingPunct="1">
              <a:spcBef>
                <a:spcPts val="20"/>
              </a:spcBef>
              <a:spcAft>
                <a:spcPts val="0"/>
              </a:spcAft>
              <a:buFont typeface="Arial"/>
              <a:buChar char="•"/>
              <a:tabLst>
                <a:tab pos="297815" algn="l"/>
                <a:tab pos="298450" algn="l"/>
              </a:tabLst>
              <a:defRPr/>
            </a:pPr>
            <a:r>
              <a:rPr kern="0" dirty="0">
                <a:solidFill>
                  <a:sysClr val="windowText" lastClr="000000"/>
                </a:solidFill>
                <a:latin typeface="Times New Roman"/>
                <a:cs typeface="Times New Roman"/>
              </a:rPr>
              <a:t>Frequency(in</a:t>
            </a:r>
            <a:r>
              <a:rPr kern="0" spc="-5"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Hz)</a:t>
            </a:r>
            <a:endParaRPr kern="0">
              <a:solidFill>
                <a:sysClr val="windowText" lastClr="000000"/>
              </a:solidFill>
              <a:latin typeface="Times New Roman"/>
              <a:cs typeface="Times New Roman"/>
            </a:endParaRPr>
          </a:p>
          <a:p>
            <a:pPr eaLnBrk="1" fontAlgn="auto" hangingPunct="1">
              <a:spcBef>
                <a:spcPts val="0"/>
              </a:spcBef>
              <a:spcAft>
                <a:spcPts val="0"/>
              </a:spcAft>
              <a:buFont typeface="Arial"/>
              <a:buChar char="•"/>
              <a:defRPr/>
            </a:pPr>
            <a:endParaRPr sz="2000" kern="0">
              <a:solidFill>
                <a:sysClr val="windowText" lastClr="000000"/>
              </a:solidFill>
              <a:latin typeface="Times New Roman"/>
              <a:cs typeface="Times New Roman"/>
            </a:endParaRPr>
          </a:p>
          <a:p>
            <a:pPr marL="12700" eaLnBrk="1" fontAlgn="auto" hangingPunct="1">
              <a:spcBef>
                <a:spcPts val="1380"/>
              </a:spcBef>
              <a:spcAft>
                <a:spcPts val="0"/>
              </a:spcAft>
              <a:defRPr/>
            </a:pPr>
            <a:r>
              <a:rPr kern="0" spc="-10" dirty="0">
                <a:solidFill>
                  <a:sysClr val="windowText" lastClr="000000"/>
                </a:solidFill>
                <a:latin typeface="Times New Roman"/>
                <a:cs typeface="Times New Roman"/>
              </a:rPr>
              <a:t>Output:</a:t>
            </a:r>
            <a:endParaRPr kern="0">
              <a:solidFill>
                <a:sysClr val="windowText" lastClr="000000"/>
              </a:solidFill>
              <a:latin typeface="Times New Roman"/>
              <a:cs typeface="Times New Roman"/>
            </a:endParaRPr>
          </a:p>
          <a:p>
            <a:pPr marL="298450" indent="-285750" eaLnBrk="1" fontAlgn="auto" hangingPunct="1">
              <a:spcBef>
                <a:spcPts val="20"/>
              </a:spcBef>
              <a:spcAft>
                <a:spcPts val="0"/>
              </a:spcAft>
              <a:buFont typeface="Arial"/>
              <a:buChar char="•"/>
              <a:tabLst>
                <a:tab pos="297815" algn="l"/>
                <a:tab pos="298450" algn="l"/>
              </a:tabLst>
              <a:defRPr/>
            </a:pPr>
            <a:r>
              <a:rPr kern="0" spc="-10" dirty="0">
                <a:solidFill>
                  <a:sysClr val="windowText" lastClr="000000"/>
                </a:solidFill>
                <a:latin typeface="Times New Roman"/>
                <a:cs typeface="Times New Roman"/>
              </a:rPr>
              <a:t>Time</a:t>
            </a:r>
            <a:r>
              <a:rPr kern="0" spc="-5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T1(in </a:t>
            </a:r>
            <a:r>
              <a:rPr kern="0" spc="-20" dirty="0">
                <a:solidFill>
                  <a:sysClr val="windowText" lastClr="000000"/>
                </a:solidFill>
                <a:latin typeface="Times New Roman"/>
                <a:cs typeface="Times New Roman"/>
              </a:rPr>
              <a:t>sec)</a:t>
            </a:r>
            <a:endParaRPr kern="0">
              <a:solidFill>
                <a:sysClr val="windowText" lastClr="000000"/>
              </a:solidFill>
              <a:latin typeface="Times New Roman"/>
              <a:cs typeface="Times New Roman"/>
            </a:endParaRPr>
          </a:p>
          <a:p>
            <a:pPr marL="298450" indent="-285750" eaLnBrk="1" fontAlgn="auto" hangingPunct="1">
              <a:spcBef>
                <a:spcPts val="15"/>
              </a:spcBef>
              <a:spcAft>
                <a:spcPts val="0"/>
              </a:spcAft>
              <a:buFont typeface="Arial"/>
              <a:buChar char="•"/>
              <a:tabLst>
                <a:tab pos="297815" algn="l"/>
                <a:tab pos="298450" algn="l"/>
              </a:tabLst>
              <a:defRPr/>
            </a:pPr>
            <a:r>
              <a:rPr kern="0" spc="-10" dirty="0">
                <a:solidFill>
                  <a:sysClr val="windowText" lastClr="000000"/>
                </a:solidFill>
                <a:latin typeface="Times New Roman"/>
                <a:cs typeface="Times New Roman"/>
              </a:rPr>
              <a:t>Time</a:t>
            </a:r>
            <a:r>
              <a:rPr kern="0" spc="-5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T2(in </a:t>
            </a:r>
            <a:r>
              <a:rPr kern="0" spc="-20" dirty="0">
                <a:solidFill>
                  <a:sysClr val="windowText" lastClr="000000"/>
                </a:solidFill>
                <a:latin typeface="Times New Roman"/>
                <a:cs typeface="Times New Roman"/>
              </a:rPr>
              <a:t>sec)</a:t>
            </a:r>
            <a:endParaRPr kern="0">
              <a:solidFill>
                <a:sysClr val="windowText" lastClr="000000"/>
              </a:solidFill>
              <a:latin typeface="Times New Roman"/>
              <a:cs typeface="Times New Roman"/>
            </a:endParaRPr>
          </a:p>
          <a:p>
            <a:pPr marL="298450" indent="-285750" eaLnBrk="1" fontAlgn="auto" hangingPunct="1">
              <a:lnSpc>
                <a:spcPts val="2130"/>
              </a:lnSpc>
              <a:spcBef>
                <a:spcPts val="20"/>
              </a:spcBef>
              <a:spcAft>
                <a:spcPts val="0"/>
              </a:spcAft>
              <a:buFont typeface="Arial"/>
              <a:buChar char="•"/>
              <a:tabLst>
                <a:tab pos="297815" algn="l"/>
                <a:tab pos="298450" algn="l"/>
              </a:tabLst>
              <a:defRPr/>
            </a:pPr>
            <a:r>
              <a:rPr kern="0" dirty="0">
                <a:solidFill>
                  <a:sysClr val="windowText" lastClr="000000"/>
                </a:solidFill>
                <a:latin typeface="Times New Roman"/>
                <a:cs typeface="Times New Roman"/>
              </a:rPr>
              <a:t>Delta of</a:t>
            </a:r>
            <a:r>
              <a:rPr kern="0" spc="-5" dirty="0">
                <a:solidFill>
                  <a:sysClr val="windowText" lastClr="000000"/>
                </a:solidFill>
                <a:latin typeface="Times New Roman"/>
                <a:cs typeface="Times New Roman"/>
              </a:rPr>
              <a:t> </a:t>
            </a:r>
            <a:r>
              <a:rPr kern="0" spc="-50" dirty="0">
                <a:solidFill>
                  <a:sysClr val="windowText" lastClr="000000"/>
                </a:solidFill>
                <a:latin typeface="Times New Roman"/>
                <a:cs typeface="Times New Roman"/>
              </a:rPr>
              <a:t>T</a:t>
            </a:r>
            <a:endParaRPr kern="0">
              <a:solidFill>
                <a:sysClr val="windowText" lastClr="000000"/>
              </a:solidFill>
              <a:latin typeface="Times New Roman"/>
              <a:cs typeface="Times New Roman"/>
            </a:endParaRPr>
          </a:p>
          <a:p>
            <a:pPr marL="298450" indent="-285750" eaLnBrk="1" fontAlgn="auto" hangingPunct="1">
              <a:lnSpc>
                <a:spcPts val="2130"/>
              </a:lnSpc>
              <a:spcBef>
                <a:spcPts val="0"/>
              </a:spcBef>
              <a:spcAft>
                <a:spcPts val="0"/>
              </a:spcAft>
              <a:buFont typeface="Arial"/>
              <a:buChar char="•"/>
              <a:tabLst>
                <a:tab pos="297815" algn="l"/>
                <a:tab pos="298450" algn="l"/>
              </a:tabLst>
              <a:defRPr/>
            </a:pPr>
            <a:r>
              <a:rPr kern="0" dirty="0">
                <a:solidFill>
                  <a:sysClr val="windowText" lastClr="000000"/>
                </a:solidFill>
                <a:latin typeface="Times New Roman"/>
                <a:cs typeface="Times New Roman"/>
              </a:rPr>
              <a:t>Frequency(in</a:t>
            </a:r>
            <a:r>
              <a:rPr kern="0" spc="-5" dirty="0">
                <a:solidFill>
                  <a:sysClr val="windowText" lastClr="000000"/>
                </a:solidFill>
                <a:latin typeface="Times New Roman"/>
                <a:cs typeface="Times New Roman"/>
              </a:rPr>
              <a:t> </a:t>
            </a:r>
            <a:r>
              <a:rPr kern="0" spc="-20" dirty="0">
                <a:solidFill>
                  <a:sysClr val="windowText" lastClr="000000"/>
                </a:solidFill>
                <a:latin typeface="Times New Roman"/>
                <a:cs typeface="Times New Roman"/>
              </a:rPr>
              <a:t>MHz)</a:t>
            </a:r>
            <a:endParaRPr kern="0">
              <a:solidFill>
                <a:sysClr val="windowText" lastClr="000000"/>
              </a:solidFill>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0498-7B49-5A45-780F-63CF77E95F2A}"/>
              </a:ext>
            </a:extLst>
          </p:cNvPr>
          <p:cNvSpPr>
            <a:spLocks noGrp="1"/>
          </p:cNvSpPr>
          <p:nvPr>
            <p:ph type="title"/>
          </p:nvPr>
        </p:nvSpPr>
        <p:spPr>
          <a:xfrm>
            <a:off x="-685800" y="838200"/>
            <a:ext cx="6015039" cy="553998"/>
          </a:xfrm>
        </p:spPr>
        <p:txBody>
          <a:bodyPr>
            <a:normAutofit fontScale="90000"/>
          </a:bodyPr>
          <a:lstStyle/>
          <a:p>
            <a:r>
              <a:rPr lang="en-US" dirty="0">
                <a:latin typeface="Times New Roman" pitchFamily="18" charset="0"/>
                <a:cs typeface="Times New Roman" pitchFamily="18" charset="0"/>
              </a:rPr>
              <a:t>PLL Test Bench</a:t>
            </a:r>
          </a:p>
        </p:txBody>
      </p:sp>
      <p:sp>
        <p:nvSpPr>
          <p:cNvPr id="3" name="Text Placeholder 2">
            <a:extLst>
              <a:ext uri="{FF2B5EF4-FFF2-40B4-BE49-F238E27FC236}">
                <a16:creationId xmlns:a16="http://schemas.microsoft.com/office/drawing/2014/main" id="{5508A7B3-9BA7-BF6E-266E-C5DDAF93D2A4}"/>
              </a:ext>
            </a:extLst>
          </p:cNvPr>
          <p:cNvSpPr>
            <a:spLocks noGrp="1"/>
          </p:cNvSpPr>
          <p:nvPr>
            <p:ph idx="1"/>
          </p:nvPr>
        </p:nvSpPr>
        <p:spPr>
          <a:xfrm>
            <a:off x="1360488" y="2303465"/>
            <a:ext cx="9494837" cy="276999"/>
          </a:xfrm>
        </p:spPr>
        <p:txBody>
          <a:bodyPr>
            <a:normAutofit fontScale="47500" lnSpcReduction="20000"/>
          </a:bodyPr>
          <a:lstStyle/>
          <a:p>
            <a:r>
              <a:rPr lang="en-US" dirty="0"/>
              <a:t> </a:t>
            </a:r>
          </a:p>
        </p:txBody>
      </p:sp>
      <p:pic>
        <p:nvPicPr>
          <p:cNvPr id="5" name="Picture 4">
            <a:extLst>
              <a:ext uri="{FF2B5EF4-FFF2-40B4-BE49-F238E27FC236}">
                <a16:creationId xmlns:a16="http://schemas.microsoft.com/office/drawing/2014/main" id="{F10DF6C6-D8EF-FF91-169D-23E5F9A16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472" y="1857364"/>
            <a:ext cx="7848600" cy="4414838"/>
          </a:xfrm>
          <a:prstGeom prst="rect">
            <a:avLst/>
          </a:prstGeom>
        </p:spPr>
      </p:pic>
    </p:spTree>
    <p:extLst>
      <p:ext uri="{BB962C8B-B14F-4D97-AF65-F5344CB8AC3E}">
        <p14:creationId xmlns:p14="http://schemas.microsoft.com/office/powerpoint/2010/main" val="915916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B37B-211F-0978-1E2C-58C5A597CFB0}"/>
              </a:ext>
            </a:extLst>
          </p:cNvPr>
          <p:cNvSpPr>
            <a:spLocks noGrp="1"/>
          </p:cNvSpPr>
          <p:nvPr>
            <p:ph type="title"/>
          </p:nvPr>
        </p:nvSpPr>
        <p:spPr>
          <a:xfrm>
            <a:off x="-2047932" y="500042"/>
            <a:ext cx="10810875" cy="553998"/>
          </a:xfrm>
        </p:spPr>
        <p:txBody>
          <a:bodyPr>
            <a:noAutofit/>
          </a:bodyPr>
          <a:lstStyle/>
          <a:p>
            <a:r>
              <a:rPr lang="en-US" sz="2400" dirty="0">
                <a:latin typeface="Times New Roman" panose="02020603050405020304" pitchFamily="18" charset="0"/>
                <a:cs typeface="Times New Roman" panose="02020603050405020304" pitchFamily="18" charset="0"/>
              </a:rPr>
              <a:t>Creating a model Using Deep Learning Tool Box</a:t>
            </a:r>
          </a:p>
        </p:txBody>
      </p:sp>
      <p:sp>
        <p:nvSpPr>
          <p:cNvPr id="3" name="Text Placeholder 2">
            <a:extLst>
              <a:ext uri="{FF2B5EF4-FFF2-40B4-BE49-F238E27FC236}">
                <a16:creationId xmlns:a16="http://schemas.microsoft.com/office/drawing/2014/main" id="{805F8929-E5FD-3851-BDC7-5BE204BB9466}"/>
              </a:ext>
            </a:extLst>
          </p:cNvPr>
          <p:cNvSpPr>
            <a:spLocks noGrp="1"/>
          </p:cNvSpPr>
          <p:nvPr>
            <p:ph idx="1"/>
          </p:nvPr>
        </p:nvSpPr>
        <p:spPr>
          <a:xfrm>
            <a:off x="1360488" y="2303465"/>
            <a:ext cx="9494837" cy="276999"/>
          </a:xfrm>
        </p:spPr>
        <p:txBody>
          <a:bodyPr>
            <a:normAutofit fontScale="47500" lnSpcReduction="20000"/>
          </a:bodyPr>
          <a:lstStyle/>
          <a:p>
            <a:pPr algn="ctr"/>
            <a:r>
              <a:rPr lang="en-US"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C74FAC1D-B786-5427-BC12-2A069DC69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686" y="2143116"/>
            <a:ext cx="6096000" cy="3429000"/>
          </a:xfrm>
          <a:prstGeom prst="rect">
            <a:avLst/>
          </a:prstGeom>
        </p:spPr>
      </p:pic>
      <p:pic>
        <p:nvPicPr>
          <p:cNvPr id="7" name="Picture 6">
            <a:extLst>
              <a:ext uri="{FF2B5EF4-FFF2-40B4-BE49-F238E27FC236}">
                <a16:creationId xmlns:a16="http://schemas.microsoft.com/office/drawing/2014/main" id="{80727BA4-78EC-2A56-DC71-3E55DF7064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084" y="2071678"/>
            <a:ext cx="5181600" cy="3810000"/>
          </a:xfrm>
          <a:prstGeom prst="rect">
            <a:avLst/>
          </a:prstGeom>
        </p:spPr>
      </p:pic>
      <p:sp>
        <p:nvSpPr>
          <p:cNvPr id="8" name="TextBox 7">
            <a:extLst>
              <a:ext uri="{FF2B5EF4-FFF2-40B4-BE49-F238E27FC236}">
                <a16:creationId xmlns:a16="http://schemas.microsoft.com/office/drawing/2014/main" id="{01BCE4BF-567B-6463-6FB0-DF9E5576181C}"/>
              </a:ext>
            </a:extLst>
          </p:cNvPr>
          <p:cNvSpPr txBox="1"/>
          <p:nvPr/>
        </p:nvSpPr>
        <p:spPr>
          <a:xfrm>
            <a:off x="666712" y="6143644"/>
            <a:ext cx="4648200" cy="38100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RNN Model</a:t>
            </a:r>
          </a:p>
        </p:txBody>
      </p:sp>
      <p:sp>
        <p:nvSpPr>
          <p:cNvPr id="9" name="TextBox 8">
            <a:extLst>
              <a:ext uri="{FF2B5EF4-FFF2-40B4-BE49-F238E27FC236}">
                <a16:creationId xmlns:a16="http://schemas.microsoft.com/office/drawing/2014/main" id="{B28573CA-DEEF-D5E5-65B4-90AE3868145B}"/>
              </a:ext>
            </a:extLst>
          </p:cNvPr>
          <p:cNvSpPr txBox="1"/>
          <p:nvPr/>
        </p:nvSpPr>
        <p:spPr>
          <a:xfrm>
            <a:off x="6500813" y="5929330"/>
            <a:ext cx="5691187"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Pattern </a:t>
            </a:r>
            <a:r>
              <a:rPr lang="en-US" dirty="0" err="1">
                <a:latin typeface="Times New Roman" panose="02020603050405020304" pitchFamily="18" charset="0"/>
                <a:cs typeface="Times New Roman" panose="02020603050405020304" pitchFamily="18" charset="0"/>
              </a:rPr>
              <a:t>Recognization</a:t>
            </a:r>
            <a:r>
              <a:rPr lang="en-US" dirty="0">
                <a:latin typeface="Times New Roman" panose="02020603050405020304" pitchFamily="18" charset="0"/>
                <a:cs typeface="Times New Roman" panose="02020603050405020304" pitchFamily="18" charset="0"/>
              </a:rPr>
              <a:t> Using Deep learning tool box</a:t>
            </a:r>
          </a:p>
        </p:txBody>
      </p:sp>
    </p:spTree>
    <p:extLst>
      <p:ext uri="{BB962C8B-B14F-4D97-AF65-F5344CB8AC3E}">
        <p14:creationId xmlns:p14="http://schemas.microsoft.com/office/powerpoint/2010/main" val="256860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4B19-A1A6-4011-04F8-3B92B3282890}"/>
              </a:ext>
            </a:extLst>
          </p:cNvPr>
          <p:cNvSpPr>
            <a:spLocks noGrp="1"/>
          </p:cNvSpPr>
          <p:nvPr>
            <p:ph type="title"/>
          </p:nvPr>
        </p:nvSpPr>
        <p:spPr>
          <a:xfrm>
            <a:off x="690564" y="854075"/>
            <a:ext cx="10810875" cy="553998"/>
          </a:xfrm>
        </p:spPr>
        <p:txBody>
          <a:bodyPr>
            <a:normAutofit fontScale="90000"/>
          </a:bodyPr>
          <a:lstStyle/>
          <a:p>
            <a:pPr algn="l"/>
            <a:r>
              <a:rPr lang="en-US" dirty="0">
                <a:latin typeface="Times New Roman" panose="02020603050405020304" pitchFamily="18" charset="0"/>
                <a:cs typeface="Times New Roman" panose="02020603050405020304" pitchFamily="18" charset="0"/>
              </a:rPr>
              <a:t>Model Validation Output</a:t>
            </a:r>
          </a:p>
        </p:txBody>
      </p:sp>
      <p:sp>
        <p:nvSpPr>
          <p:cNvPr id="3" name="Text Placeholder 2">
            <a:extLst>
              <a:ext uri="{FF2B5EF4-FFF2-40B4-BE49-F238E27FC236}">
                <a16:creationId xmlns:a16="http://schemas.microsoft.com/office/drawing/2014/main" id="{3B2B150C-91E4-5D4F-E144-9FE1F950CFA2}"/>
              </a:ext>
            </a:extLst>
          </p:cNvPr>
          <p:cNvSpPr>
            <a:spLocks noGrp="1"/>
          </p:cNvSpPr>
          <p:nvPr>
            <p:ph idx="1"/>
          </p:nvPr>
        </p:nvSpPr>
        <p:spPr>
          <a:xfrm>
            <a:off x="1360488" y="2303465"/>
            <a:ext cx="9494837" cy="276999"/>
          </a:xfrm>
        </p:spPr>
        <p:txBody>
          <a:bodyPr>
            <a:normAutofit fontScale="47500" lnSpcReduction="20000"/>
          </a:bodyPr>
          <a:lstStyle/>
          <a:p>
            <a:pPr algn="ctr"/>
            <a:r>
              <a:rPr lang="en-US"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9740EAC0-3F53-B627-F28B-97514235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2528135"/>
            <a:ext cx="5545432" cy="3657600"/>
          </a:xfrm>
          <a:prstGeom prst="rect">
            <a:avLst/>
          </a:prstGeom>
        </p:spPr>
      </p:pic>
      <p:pic>
        <p:nvPicPr>
          <p:cNvPr id="7" name="Picture 6">
            <a:extLst>
              <a:ext uri="{FF2B5EF4-FFF2-40B4-BE49-F238E27FC236}">
                <a16:creationId xmlns:a16="http://schemas.microsoft.com/office/drawing/2014/main" id="{BCEF5597-DD05-3D32-866F-8A8FDA950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413835"/>
            <a:ext cx="5286080" cy="3886200"/>
          </a:xfrm>
          <a:prstGeom prst="rect">
            <a:avLst/>
          </a:prstGeom>
        </p:spPr>
      </p:pic>
      <p:sp>
        <p:nvSpPr>
          <p:cNvPr id="8" name="TextBox 7">
            <a:extLst>
              <a:ext uri="{FF2B5EF4-FFF2-40B4-BE49-F238E27FC236}">
                <a16:creationId xmlns:a16="http://schemas.microsoft.com/office/drawing/2014/main" id="{141E8204-B817-78CE-602B-18C1F9FC29AC}"/>
              </a:ext>
            </a:extLst>
          </p:cNvPr>
          <p:cNvSpPr txBox="1"/>
          <p:nvPr/>
        </p:nvSpPr>
        <p:spPr>
          <a:xfrm>
            <a:off x="609600" y="6400800"/>
            <a:ext cx="464820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Test Output</a:t>
            </a:r>
          </a:p>
        </p:txBody>
      </p:sp>
      <p:sp>
        <p:nvSpPr>
          <p:cNvPr id="9" name="TextBox 8">
            <a:extLst>
              <a:ext uri="{FF2B5EF4-FFF2-40B4-BE49-F238E27FC236}">
                <a16:creationId xmlns:a16="http://schemas.microsoft.com/office/drawing/2014/main" id="{5798E45F-D60C-E12A-1B8F-943219B1DED3}"/>
              </a:ext>
            </a:extLst>
          </p:cNvPr>
          <p:cNvSpPr txBox="1"/>
          <p:nvPr/>
        </p:nvSpPr>
        <p:spPr>
          <a:xfrm>
            <a:off x="8229600" y="6293538"/>
            <a:ext cx="2286000" cy="38100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Output Graph</a:t>
            </a:r>
          </a:p>
        </p:txBody>
      </p:sp>
    </p:spTree>
    <p:extLst>
      <p:ext uri="{BB962C8B-B14F-4D97-AF65-F5344CB8AC3E}">
        <p14:creationId xmlns:p14="http://schemas.microsoft.com/office/powerpoint/2010/main" val="1325059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33C79B7-CB58-5DF2-4F32-0D3231134FBD}"/>
              </a:ext>
            </a:extLst>
          </p:cNvPr>
          <p:cNvSpPr txBox="1">
            <a:spLocks noGrp="1"/>
          </p:cNvSpPr>
          <p:nvPr>
            <p:ph type="title"/>
          </p:nvPr>
        </p:nvSpPr>
        <p:spPr>
          <a:xfrm>
            <a:off x="-2833750" y="714356"/>
            <a:ext cx="7462839" cy="744538"/>
          </a:xfrm>
        </p:spPr>
        <p:txBody>
          <a:bodyPr tIns="182371" rtlCol="0">
            <a:normAutofit fontScale="90000"/>
          </a:bodyPr>
          <a:lstStyle/>
          <a:p>
            <a:pPr marL="3578860" algn="l" eaLnBrk="1" fontAlgn="auto" hangingPunct="1">
              <a:spcBef>
                <a:spcPts val="105"/>
              </a:spcBef>
              <a:spcAft>
                <a:spcPts val="0"/>
              </a:spcAft>
              <a:defRPr/>
            </a:pPr>
            <a:r>
              <a:rPr spc="-10" dirty="0">
                <a:latin typeface="Times New Roman" pitchFamily="18" charset="0"/>
                <a:cs typeface="Times New Roman" pitchFamily="18" charset="0"/>
              </a:rPr>
              <a:t>Timeline</a:t>
            </a:r>
            <a:r>
              <a:rPr spc="-45" dirty="0">
                <a:latin typeface="Times New Roman" pitchFamily="18" charset="0"/>
                <a:cs typeface="Times New Roman" pitchFamily="18" charset="0"/>
              </a:rPr>
              <a:t> </a:t>
            </a:r>
            <a:r>
              <a:rPr spc="-20" dirty="0">
                <a:latin typeface="Times New Roman" pitchFamily="18" charset="0"/>
                <a:cs typeface="Times New Roman" pitchFamily="18" charset="0"/>
              </a:rPr>
              <a:t>Plan</a:t>
            </a:r>
          </a:p>
        </p:txBody>
      </p:sp>
      <p:graphicFrame>
        <p:nvGraphicFramePr>
          <p:cNvPr id="3" name="object 3">
            <a:extLst>
              <a:ext uri="{FF2B5EF4-FFF2-40B4-BE49-F238E27FC236}">
                <a16:creationId xmlns:a16="http://schemas.microsoft.com/office/drawing/2014/main" id="{A3E26FB9-6F1D-2450-09EF-818690D98B07}"/>
              </a:ext>
            </a:extLst>
          </p:cNvPr>
          <p:cNvGraphicFramePr>
            <a:graphicFrameLocks noGrp="1"/>
          </p:cNvGraphicFramePr>
          <p:nvPr>
            <p:extLst>
              <p:ext uri="{D42A27DB-BD31-4B8C-83A1-F6EECF244321}">
                <p14:modId xmlns:p14="http://schemas.microsoft.com/office/powerpoint/2010/main" val="4203744852"/>
              </p:ext>
            </p:extLst>
          </p:nvPr>
        </p:nvGraphicFramePr>
        <p:xfrm>
          <a:off x="666712" y="2000240"/>
          <a:ext cx="9482139" cy="4444999"/>
        </p:xfrm>
        <a:graphic>
          <a:graphicData uri="http://schemas.openxmlformats.org/drawingml/2006/table">
            <a:tbl>
              <a:tblPr firstRow="1" bandRow="1">
                <a:tableStyleId>{2D5ABB26-0587-4C30-8999-92F81FD0307C}</a:tableStyleId>
              </a:tblPr>
              <a:tblGrid>
                <a:gridCol w="1968063">
                  <a:extLst>
                    <a:ext uri="{9D8B030D-6E8A-4147-A177-3AD203B41FA5}">
                      <a16:colId xmlns:a16="http://schemas.microsoft.com/office/drawing/2014/main" val="20000"/>
                    </a:ext>
                  </a:extLst>
                </a:gridCol>
                <a:gridCol w="1837875">
                  <a:extLst>
                    <a:ext uri="{9D8B030D-6E8A-4147-A177-3AD203B41FA5}">
                      <a16:colId xmlns:a16="http://schemas.microsoft.com/office/drawing/2014/main" val="20001"/>
                    </a:ext>
                  </a:extLst>
                </a:gridCol>
                <a:gridCol w="5676201">
                  <a:extLst>
                    <a:ext uri="{9D8B030D-6E8A-4147-A177-3AD203B41FA5}">
                      <a16:colId xmlns:a16="http://schemas.microsoft.com/office/drawing/2014/main" val="20002"/>
                    </a:ext>
                  </a:extLst>
                </a:gridCol>
              </a:tblGrid>
              <a:tr h="370152">
                <a:tc rowSpan="12">
                  <a:txBody>
                    <a:bodyPr/>
                    <a:lstStyle/>
                    <a:p>
                      <a:pPr algn="l">
                        <a:lnSpc>
                          <a:spcPct val="100000"/>
                        </a:lnSpc>
                      </a:pPr>
                      <a:endParaRPr sz="2000" dirty="0">
                        <a:latin typeface="Times New Roman"/>
                        <a:cs typeface="Times New Roman"/>
                      </a:endParaRPr>
                    </a:p>
                    <a:p>
                      <a:pPr algn="l">
                        <a:lnSpc>
                          <a:spcPct val="100000"/>
                        </a:lnSpc>
                      </a:pPr>
                      <a:endParaRPr sz="2000" dirty="0">
                        <a:latin typeface="Times New Roman"/>
                        <a:cs typeface="Times New Roman"/>
                      </a:endParaRPr>
                    </a:p>
                    <a:p>
                      <a:pPr algn="l">
                        <a:lnSpc>
                          <a:spcPct val="100000"/>
                        </a:lnSpc>
                      </a:pPr>
                      <a:endParaRPr sz="1900" dirty="0">
                        <a:latin typeface="Times New Roman"/>
                        <a:cs typeface="Times New Roman"/>
                      </a:endParaRPr>
                    </a:p>
                    <a:p>
                      <a:pPr marL="483234" algn="l">
                        <a:lnSpc>
                          <a:spcPct val="100000"/>
                        </a:lnSpc>
                      </a:pPr>
                      <a:r>
                        <a:rPr sz="1800" spc="-10" dirty="0">
                          <a:latin typeface="Times New Roman"/>
                          <a:cs typeface="Times New Roman"/>
                        </a:rPr>
                        <a:t>Completed</a:t>
                      </a:r>
                      <a:endParaRPr sz="1800" dirty="0">
                        <a:latin typeface="Times New Roman"/>
                        <a:cs typeface="Times New Roman"/>
                      </a:endParaRPr>
                    </a:p>
                    <a:p>
                      <a:pPr algn="l">
                        <a:lnSpc>
                          <a:spcPct val="100000"/>
                        </a:lnSpc>
                      </a:pPr>
                      <a:endParaRPr sz="2000" dirty="0">
                        <a:latin typeface="Times New Roman"/>
                        <a:cs typeface="Times New Roman"/>
                      </a:endParaRPr>
                    </a:p>
                    <a:p>
                      <a:pPr algn="l">
                        <a:lnSpc>
                          <a:spcPct val="100000"/>
                        </a:lnSpc>
                      </a:pPr>
                      <a:endParaRPr sz="2000" dirty="0">
                        <a:latin typeface="Times New Roman"/>
                        <a:cs typeface="Times New Roman"/>
                      </a:endParaRPr>
                    </a:p>
                    <a:p>
                      <a:pPr algn="l">
                        <a:lnSpc>
                          <a:spcPct val="100000"/>
                        </a:lnSpc>
                      </a:pPr>
                      <a:endParaRPr sz="2000" dirty="0">
                        <a:latin typeface="Times New Roman"/>
                        <a:cs typeface="Times New Roman"/>
                      </a:endParaRPr>
                    </a:p>
                  </a:txBody>
                  <a:tcPr marL="0" marR="0" marT="0"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marL="93980">
                        <a:lnSpc>
                          <a:spcPct val="100000"/>
                        </a:lnSpc>
                        <a:spcBef>
                          <a:spcPts val="310"/>
                        </a:spcBef>
                      </a:pPr>
                      <a:r>
                        <a:rPr sz="1800" spc="-20" dirty="0">
                          <a:latin typeface="Times New Roman"/>
                          <a:cs typeface="Times New Roman"/>
                        </a:rPr>
                        <a:t>Week</a:t>
                      </a:r>
                      <a:r>
                        <a:rPr sz="1800" spc="-100" dirty="0">
                          <a:latin typeface="Times New Roman"/>
                          <a:cs typeface="Times New Roman"/>
                        </a:rPr>
                        <a:t> </a:t>
                      </a:r>
                      <a:r>
                        <a:rPr sz="1800" spc="-50" dirty="0">
                          <a:latin typeface="Times New Roman"/>
                          <a:cs typeface="Times New Roman"/>
                        </a:rPr>
                        <a:t>1</a:t>
                      </a:r>
                      <a:endParaRPr sz="1800">
                        <a:latin typeface="Times New Roman"/>
                        <a:cs typeface="Times New Roman"/>
                      </a:endParaRPr>
                    </a:p>
                  </a:txBody>
                  <a:tcPr marL="0" marR="0" marT="39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10"/>
                        </a:spcBef>
                      </a:pPr>
                      <a:r>
                        <a:rPr sz="1800" dirty="0">
                          <a:latin typeface="Times New Roman"/>
                          <a:cs typeface="Times New Roman"/>
                        </a:rPr>
                        <a:t>Searching</a:t>
                      </a:r>
                      <a:r>
                        <a:rPr sz="1800" spc="-25" dirty="0">
                          <a:latin typeface="Times New Roman"/>
                          <a:cs typeface="Times New Roman"/>
                        </a:rPr>
                        <a:t> </a:t>
                      </a:r>
                      <a:r>
                        <a:rPr sz="1800" spc="-30" dirty="0">
                          <a:latin typeface="Times New Roman"/>
                          <a:cs typeface="Times New Roman"/>
                        </a:rPr>
                        <a:t>Various</a:t>
                      </a:r>
                      <a:r>
                        <a:rPr sz="1800" spc="30" dirty="0">
                          <a:latin typeface="Times New Roman"/>
                          <a:cs typeface="Times New Roman"/>
                        </a:rPr>
                        <a:t> </a:t>
                      </a:r>
                      <a:r>
                        <a:rPr sz="1800" dirty="0">
                          <a:latin typeface="Times New Roman"/>
                          <a:cs typeface="Times New Roman"/>
                        </a:rPr>
                        <a:t>Project</a:t>
                      </a:r>
                      <a:r>
                        <a:rPr sz="1800" spc="-110" dirty="0">
                          <a:latin typeface="Times New Roman"/>
                          <a:cs typeface="Times New Roman"/>
                        </a:rPr>
                        <a:t> </a:t>
                      </a:r>
                      <a:r>
                        <a:rPr sz="1800" spc="-10" dirty="0">
                          <a:latin typeface="Times New Roman"/>
                          <a:cs typeface="Times New Roman"/>
                        </a:rPr>
                        <a:t>Statement</a:t>
                      </a:r>
                      <a:endParaRPr sz="1800">
                        <a:latin typeface="Times New Roman"/>
                        <a:cs typeface="Times New Roman"/>
                      </a:endParaRPr>
                    </a:p>
                  </a:txBody>
                  <a:tcPr marL="0" marR="0" marT="39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7078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ct val="100000"/>
                        </a:lnSpc>
                        <a:spcBef>
                          <a:spcPts val="315"/>
                        </a:spcBef>
                      </a:pPr>
                      <a:r>
                        <a:rPr sz="1800" spc="-20" dirty="0">
                          <a:latin typeface="Times New Roman"/>
                          <a:cs typeface="Times New Roman"/>
                        </a:rPr>
                        <a:t>Week</a:t>
                      </a:r>
                      <a:r>
                        <a:rPr sz="1800" spc="-100" dirty="0">
                          <a:latin typeface="Times New Roman"/>
                          <a:cs typeface="Times New Roman"/>
                        </a:rPr>
                        <a:t> </a:t>
                      </a:r>
                      <a:r>
                        <a:rPr sz="1800" spc="-50" dirty="0">
                          <a:latin typeface="Times New Roman"/>
                          <a:cs typeface="Times New Roman"/>
                        </a:rPr>
                        <a:t>2</a:t>
                      </a:r>
                      <a:endParaRPr sz="1800">
                        <a:latin typeface="Times New Roman"/>
                        <a:cs typeface="Times New Roman"/>
                      </a:endParaRPr>
                    </a:p>
                  </a:txBody>
                  <a:tcPr marL="0" marR="0" marT="3999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15"/>
                        </a:spcBef>
                      </a:pPr>
                      <a:r>
                        <a:rPr sz="1800" dirty="0">
                          <a:latin typeface="Times New Roman"/>
                          <a:cs typeface="Times New Roman"/>
                        </a:rPr>
                        <a:t>Finding</a:t>
                      </a:r>
                      <a:r>
                        <a:rPr sz="1800" spc="70" dirty="0">
                          <a:latin typeface="Times New Roman"/>
                          <a:cs typeface="Times New Roman"/>
                        </a:rPr>
                        <a:t> </a:t>
                      </a:r>
                      <a:r>
                        <a:rPr sz="1800" dirty="0">
                          <a:latin typeface="Times New Roman"/>
                          <a:cs typeface="Times New Roman"/>
                        </a:rPr>
                        <a:t>General</a:t>
                      </a:r>
                      <a:r>
                        <a:rPr sz="1800" spc="-90" dirty="0">
                          <a:latin typeface="Times New Roman"/>
                          <a:cs typeface="Times New Roman"/>
                        </a:rPr>
                        <a:t> </a:t>
                      </a:r>
                      <a:r>
                        <a:rPr sz="1800" spc="-10" dirty="0">
                          <a:latin typeface="Times New Roman"/>
                          <a:cs typeface="Times New Roman"/>
                        </a:rPr>
                        <a:t>Information</a:t>
                      </a:r>
                      <a:endParaRPr sz="1800">
                        <a:latin typeface="Times New Roman"/>
                        <a:cs typeface="Times New Roman"/>
                      </a:endParaRPr>
                    </a:p>
                  </a:txBody>
                  <a:tcPr marL="0" marR="0" marT="3999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70152">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ct val="100000"/>
                        </a:lnSpc>
                        <a:spcBef>
                          <a:spcPts val="320"/>
                        </a:spcBef>
                      </a:pPr>
                      <a:r>
                        <a:rPr sz="1800" spc="-20" dirty="0">
                          <a:latin typeface="Times New Roman"/>
                          <a:cs typeface="Times New Roman"/>
                        </a:rPr>
                        <a:t>Week</a:t>
                      </a:r>
                      <a:r>
                        <a:rPr sz="1800" spc="-100" dirty="0">
                          <a:latin typeface="Times New Roman"/>
                          <a:cs typeface="Times New Roman"/>
                        </a:rPr>
                        <a:t> </a:t>
                      </a:r>
                      <a:r>
                        <a:rPr sz="1800" spc="-50" dirty="0">
                          <a:latin typeface="Times New Roman"/>
                          <a:cs typeface="Times New Roman"/>
                        </a:rPr>
                        <a:t>3</a:t>
                      </a:r>
                      <a:endParaRPr sz="1800">
                        <a:latin typeface="Times New Roman"/>
                        <a:cs typeface="Times New Roman"/>
                      </a:endParaRPr>
                    </a:p>
                  </a:txBody>
                  <a:tcPr marL="0" marR="0" marT="4063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20"/>
                        </a:spcBef>
                      </a:pPr>
                      <a:r>
                        <a:rPr sz="1800" dirty="0">
                          <a:latin typeface="Times New Roman"/>
                          <a:cs typeface="Times New Roman"/>
                        </a:rPr>
                        <a:t>Understanding</a:t>
                      </a:r>
                      <a:r>
                        <a:rPr sz="1800" spc="-45" dirty="0">
                          <a:latin typeface="Times New Roman"/>
                          <a:cs typeface="Times New Roman"/>
                        </a:rPr>
                        <a:t> </a:t>
                      </a:r>
                      <a:r>
                        <a:rPr sz="1800" spc="-30" dirty="0">
                          <a:latin typeface="Times New Roman"/>
                          <a:cs typeface="Times New Roman"/>
                        </a:rPr>
                        <a:t>Various</a:t>
                      </a:r>
                      <a:r>
                        <a:rPr sz="1800" spc="40" dirty="0">
                          <a:latin typeface="Times New Roman"/>
                          <a:cs typeface="Times New Roman"/>
                        </a:rPr>
                        <a:t> </a:t>
                      </a:r>
                      <a:r>
                        <a:rPr sz="1800" dirty="0">
                          <a:latin typeface="Times New Roman"/>
                          <a:cs typeface="Times New Roman"/>
                        </a:rPr>
                        <a:t>Base</a:t>
                      </a:r>
                      <a:r>
                        <a:rPr sz="1800" spc="-40" dirty="0">
                          <a:latin typeface="Times New Roman"/>
                          <a:cs typeface="Times New Roman"/>
                        </a:rPr>
                        <a:t> </a:t>
                      </a:r>
                      <a:r>
                        <a:rPr sz="1800" dirty="0">
                          <a:latin typeface="Times New Roman"/>
                          <a:cs typeface="Times New Roman"/>
                        </a:rPr>
                        <a:t>Papers</a:t>
                      </a:r>
                      <a:r>
                        <a:rPr sz="1800" spc="-114" dirty="0">
                          <a:latin typeface="Times New Roman"/>
                          <a:cs typeface="Times New Roman"/>
                        </a:rPr>
                        <a:t> </a:t>
                      </a:r>
                      <a:r>
                        <a:rPr sz="1800" dirty="0">
                          <a:latin typeface="Times New Roman"/>
                          <a:cs typeface="Times New Roman"/>
                        </a:rPr>
                        <a:t>Regarding</a:t>
                      </a:r>
                      <a:r>
                        <a:rPr sz="1800" spc="-60" dirty="0">
                          <a:latin typeface="Times New Roman"/>
                          <a:cs typeface="Times New Roman"/>
                        </a:rPr>
                        <a:t> </a:t>
                      </a:r>
                      <a:r>
                        <a:rPr sz="1800" dirty="0">
                          <a:latin typeface="Times New Roman"/>
                          <a:cs typeface="Times New Roman"/>
                        </a:rPr>
                        <a:t>The</a:t>
                      </a:r>
                      <a:r>
                        <a:rPr sz="1800" spc="20" dirty="0">
                          <a:latin typeface="Times New Roman"/>
                          <a:cs typeface="Times New Roman"/>
                        </a:rPr>
                        <a:t> </a:t>
                      </a:r>
                      <a:r>
                        <a:rPr sz="1800" spc="-10" dirty="0">
                          <a:latin typeface="Times New Roman"/>
                          <a:cs typeface="Times New Roman"/>
                        </a:rPr>
                        <a:t>title</a:t>
                      </a:r>
                      <a:endParaRPr sz="1800">
                        <a:latin typeface="Times New Roman"/>
                        <a:cs typeface="Times New Roman"/>
                      </a:endParaRPr>
                    </a:p>
                  </a:txBody>
                  <a:tcPr marL="0" marR="0" marT="4063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0152">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ct val="100000"/>
                        </a:lnSpc>
                        <a:spcBef>
                          <a:spcPts val="325"/>
                        </a:spcBef>
                      </a:pPr>
                      <a:r>
                        <a:rPr sz="1800" spc="-20" dirty="0">
                          <a:latin typeface="Times New Roman"/>
                          <a:cs typeface="Times New Roman"/>
                        </a:rPr>
                        <a:t>Week</a:t>
                      </a:r>
                      <a:r>
                        <a:rPr sz="1800" spc="-100" dirty="0">
                          <a:latin typeface="Times New Roman"/>
                          <a:cs typeface="Times New Roman"/>
                        </a:rPr>
                        <a:t> </a:t>
                      </a:r>
                      <a:r>
                        <a:rPr sz="1800" spc="-50" dirty="0">
                          <a:latin typeface="Times New Roman"/>
                          <a:cs typeface="Times New Roman"/>
                        </a:rPr>
                        <a:t>4</a:t>
                      </a:r>
                      <a:endParaRPr sz="1800">
                        <a:latin typeface="Times New Roman"/>
                        <a:cs typeface="Times New Roman"/>
                      </a:endParaRPr>
                    </a:p>
                  </a:txBody>
                  <a:tcPr marL="0" marR="0" marT="412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25"/>
                        </a:spcBef>
                      </a:pPr>
                      <a:r>
                        <a:rPr sz="1800" dirty="0">
                          <a:latin typeface="Times New Roman"/>
                          <a:cs typeface="Times New Roman"/>
                        </a:rPr>
                        <a:t>Describing</a:t>
                      </a:r>
                      <a:r>
                        <a:rPr sz="1800" spc="35" dirty="0">
                          <a:latin typeface="Times New Roman"/>
                          <a:cs typeface="Times New Roman"/>
                        </a:rPr>
                        <a:t> </a:t>
                      </a:r>
                      <a:r>
                        <a:rPr sz="1800" dirty="0">
                          <a:latin typeface="Times New Roman"/>
                          <a:cs typeface="Times New Roman"/>
                        </a:rPr>
                        <a:t>the Idea</a:t>
                      </a:r>
                      <a:r>
                        <a:rPr sz="1800" spc="-70" dirty="0">
                          <a:latin typeface="Times New Roman"/>
                          <a:cs typeface="Times New Roman"/>
                        </a:rPr>
                        <a:t> </a:t>
                      </a:r>
                      <a:r>
                        <a:rPr sz="1800" dirty="0">
                          <a:latin typeface="Times New Roman"/>
                          <a:cs typeface="Times New Roman"/>
                        </a:rPr>
                        <a:t>for</a:t>
                      </a:r>
                      <a:r>
                        <a:rPr sz="1800" spc="-15" dirty="0">
                          <a:latin typeface="Times New Roman"/>
                          <a:cs typeface="Times New Roman"/>
                        </a:rPr>
                        <a:t> </a:t>
                      </a:r>
                      <a:r>
                        <a:rPr sz="1800" dirty="0">
                          <a:latin typeface="Times New Roman"/>
                          <a:cs typeface="Times New Roman"/>
                        </a:rPr>
                        <a:t>the</a:t>
                      </a:r>
                      <a:r>
                        <a:rPr sz="1800" spc="-75" dirty="0">
                          <a:latin typeface="Times New Roman"/>
                          <a:cs typeface="Times New Roman"/>
                        </a:rPr>
                        <a:t> </a:t>
                      </a:r>
                      <a:r>
                        <a:rPr sz="1800" dirty="0">
                          <a:latin typeface="Times New Roman"/>
                          <a:cs typeface="Times New Roman"/>
                        </a:rPr>
                        <a:t>problem</a:t>
                      </a:r>
                      <a:r>
                        <a:rPr sz="1800" spc="5" dirty="0">
                          <a:latin typeface="Times New Roman"/>
                          <a:cs typeface="Times New Roman"/>
                        </a:rPr>
                        <a:t> </a:t>
                      </a:r>
                      <a:r>
                        <a:rPr sz="1800" spc="-10" dirty="0">
                          <a:latin typeface="Times New Roman"/>
                          <a:cs typeface="Times New Roman"/>
                        </a:rPr>
                        <a:t>Statement</a:t>
                      </a:r>
                      <a:endParaRPr sz="1800">
                        <a:latin typeface="Times New Roman"/>
                        <a:cs typeface="Times New Roman"/>
                      </a:endParaRPr>
                    </a:p>
                  </a:txBody>
                  <a:tcPr marL="0" marR="0" marT="412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70152">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ct val="100000"/>
                        </a:lnSpc>
                        <a:spcBef>
                          <a:spcPts val="325"/>
                        </a:spcBef>
                      </a:pPr>
                      <a:r>
                        <a:rPr sz="1800" spc="-20" dirty="0">
                          <a:latin typeface="Times New Roman"/>
                          <a:cs typeface="Times New Roman"/>
                        </a:rPr>
                        <a:t>Week</a:t>
                      </a:r>
                      <a:r>
                        <a:rPr sz="1800" spc="-100" dirty="0">
                          <a:latin typeface="Times New Roman"/>
                          <a:cs typeface="Times New Roman"/>
                        </a:rPr>
                        <a:t> </a:t>
                      </a:r>
                      <a:r>
                        <a:rPr sz="1800" spc="-50" dirty="0">
                          <a:latin typeface="Times New Roman"/>
                          <a:cs typeface="Times New Roman"/>
                        </a:rPr>
                        <a:t>5</a:t>
                      </a:r>
                      <a:endParaRPr sz="1800">
                        <a:latin typeface="Times New Roman"/>
                        <a:cs typeface="Times New Roman"/>
                      </a:endParaRPr>
                    </a:p>
                  </a:txBody>
                  <a:tcPr marL="0" marR="0" marT="412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25"/>
                        </a:spcBef>
                      </a:pPr>
                      <a:r>
                        <a:rPr sz="1800" dirty="0">
                          <a:latin typeface="Times New Roman"/>
                          <a:cs typeface="Times New Roman"/>
                        </a:rPr>
                        <a:t>Aquiring</a:t>
                      </a:r>
                      <a:r>
                        <a:rPr sz="1800" spc="70" dirty="0">
                          <a:latin typeface="Times New Roman"/>
                          <a:cs typeface="Times New Roman"/>
                        </a:rPr>
                        <a:t> </a:t>
                      </a:r>
                      <a:r>
                        <a:rPr sz="1800" dirty="0">
                          <a:latin typeface="Times New Roman"/>
                          <a:cs typeface="Times New Roman"/>
                        </a:rPr>
                        <a:t>Knowledge</a:t>
                      </a:r>
                      <a:r>
                        <a:rPr sz="1800" spc="40" dirty="0">
                          <a:latin typeface="Times New Roman"/>
                          <a:cs typeface="Times New Roman"/>
                        </a:rPr>
                        <a:t> </a:t>
                      </a:r>
                      <a:r>
                        <a:rPr sz="1800" dirty="0">
                          <a:latin typeface="Times New Roman"/>
                          <a:cs typeface="Times New Roman"/>
                        </a:rPr>
                        <a:t>and</a:t>
                      </a:r>
                      <a:r>
                        <a:rPr sz="1800" spc="-50" dirty="0">
                          <a:latin typeface="Times New Roman"/>
                          <a:cs typeface="Times New Roman"/>
                        </a:rPr>
                        <a:t> </a:t>
                      </a:r>
                      <a:r>
                        <a:rPr sz="1800" dirty="0">
                          <a:latin typeface="Times New Roman"/>
                          <a:cs typeface="Times New Roman"/>
                        </a:rPr>
                        <a:t>Overview</a:t>
                      </a:r>
                      <a:r>
                        <a:rPr sz="1800" spc="-10" dirty="0">
                          <a:latin typeface="Times New Roman"/>
                          <a:cs typeface="Times New Roman"/>
                        </a:rPr>
                        <a:t> </a:t>
                      </a:r>
                      <a:r>
                        <a:rPr sz="1800" dirty="0">
                          <a:latin typeface="Times New Roman"/>
                          <a:cs typeface="Times New Roman"/>
                        </a:rPr>
                        <a:t>of</a:t>
                      </a:r>
                      <a:r>
                        <a:rPr sz="1800" spc="-50" dirty="0">
                          <a:latin typeface="Times New Roman"/>
                          <a:cs typeface="Times New Roman"/>
                        </a:rPr>
                        <a:t> </a:t>
                      </a:r>
                      <a:r>
                        <a:rPr sz="1800" dirty="0">
                          <a:latin typeface="Times New Roman"/>
                          <a:cs typeface="Times New Roman"/>
                        </a:rPr>
                        <a:t>the</a:t>
                      </a:r>
                      <a:r>
                        <a:rPr sz="1800" spc="-95" dirty="0">
                          <a:latin typeface="Times New Roman"/>
                          <a:cs typeface="Times New Roman"/>
                        </a:rPr>
                        <a:t> </a:t>
                      </a:r>
                      <a:r>
                        <a:rPr sz="1800" spc="-10" dirty="0">
                          <a:latin typeface="Times New Roman"/>
                          <a:cs typeface="Times New Roman"/>
                        </a:rPr>
                        <a:t>project</a:t>
                      </a:r>
                      <a:endParaRPr sz="1800">
                        <a:latin typeface="Times New Roman"/>
                        <a:cs typeface="Times New Roman"/>
                      </a:endParaRPr>
                    </a:p>
                  </a:txBody>
                  <a:tcPr marL="0" marR="0" marT="412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7078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ct val="100000"/>
                        </a:lnSpc>
                        <a:spcBef>
                          <a:spcPts val="330"/>
                        </a:spcBef>
                      </a:pPr>
                      <a:r>
                        <a:rPr sz="1800" spc="-20" dirty="0">
                          <a:latin typeface="Times New Roman"/>
                          <a:cs typeface="Times New Roman"/>
                        </a:rPr>
                        <a:t>Week</a:t>
                      </a:r>
                      <a:r>
                        <a:rPr sz="1800" spc="-100" dirty="0">
                          <a:latin typeface="Times New Roman"/>
                          <a:cs typeface="Times New Roman"/>
                        </a:rPr>
                        <a:t> </a:t>
                      </a:r>
                      <a:r>
                        <a:rPr sz="1800" spc="-50" dirty="0">
                          <a:latin typeface="Times New Roman"/>
                          <a:cs typeface="Times New Roman"/>
                        </a:rPr>
                        <a:t>6</a:t>
                      </a:r>
                      <a:endParaRPr sz="1800">
                        <a:latin typeface="Times New Roman"/>
                        <a:cs typeface="Times New Roman"/>
                      </a:endParaRPr>
                    </a:p>
                  </a:txBody>
                  <a:tcPr marL="0" marR="0" marT="419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30"/>
                        </a:spcBef>
                      </a:pPr>
                      <a:r>
                        <a:rPr sz="1800" dirty="0">
                          <a:latin typeface="Times New Roman"/>
                          <a:cs typeface="Times New Roman"/>
                        </a:rPr>
                        <a:t>Implementing</a:t>
                      </a:r>
                      <a:r>
                        <a:rPr sz="1800" spc="-15" dirty="0">
                          <a:latin typeface="Times New Roman"/>
                          <a:cs typeface="Times New Roman"/>
                        </a:rPr>
                        <a:t> </a:t>
                      </a:r>
                      <a:r>
                        <a:rPr sz="1800" dirty="0">
                          <a:latin typeface="Times New Roman"/>
                          <a:cs typeface="Times New Roman"/>
                        </a:rPr>
                        <a:t>The</a:t>
                      </a:r>
                      <a:r>
                        <a:rPr sz="1800" spc="15" dirty="0">
                          <a:latin typeface="Times New Roman"/>
                          <a:cs typeface="Times New Roman"/>
                        </a:rPr>
                        <a:t> </a:t>
                      </a:r>
                      <a:r>
                        <a:rPr sz="1800" dirty="0">
                          <a:latin typeface="Times New Roman"/>
                          <a:cs typeface="Times New Roman"/>
                        </a:rPr>
                        <a:t>Basic</a:t>
                      </a:r>
                      <a:r>
                        <a:rPr sz="1800" spc="-50" dirty="0">
                          <a:latin typeface="Times New Roman"/>
                          <a:cs typeface="Times New Roman"/>
                        </a:rPr>
                        <a:t> </a:t>
                      </a:r>
                      <a:r>
                        <a:rPr sz="1800" dirty="0">
                          <a:latin typeface="Times New Roman"/>
                          <a:cs typeface="Times New Roman"/>
                        </a:rPr>
                        <a:t>Steps</a:t>
                      </a:r>
                      <a:r>
                        <a:rPr sz="1800" spc="-25" dirty="0">
                          <a:latin typeface="Times New Roman"/>
                          <a:cs typeface="Times New Roman"/>
                        </a:rPr>
                        <a:t> </a:t>
                      </a:r>
                      <a:r>
                        <a:rPr sz="1800" dirty="0">
                          <a:latin typeface="Times New Roman"/>
                          <a:cs typeface="Times New Roman"/>
                        </a:rPr>
                        <a:t>of</a:t>
                      </a:r>
                      <a:r>
                        <a:rPr sz="1800" spc="-60" dirty="0">
                          <a:latin typeface="Times New Roman"/>
                          <a:cs typeface="Times New Roman"/>
                        </a:rPr>
                        <a:t> </a:t>
                      </a:r>
                      <a:r>
                        <a:rPr sz="1800" spc="-10" dirty="0">
                          <a:latin typeface="Times New Roman"/>
                          <a:cs typeface="Times New Roman"/>
                        </a:rPr>
                        <a:t>Project</a:t>
                      </a:r>
                      <a:endParaRPr sz="1800">
                        <a:latin typeface="Times New Roman"/>
                        <a:cs typeface="Times New Roman"/>
                      </a:endParaRPr>
                    </a:p>
                  </a:txBody>
                  <a:tcPr marL="0" marR="0" marT="419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70152">
                <a:tc vMerge="1">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ct val="100000"/>
                        </a:lnSpc>
                        <a:spcBef>
                          <a:spcPts val="335"/>
                        </a:spcBef>
                      </a:pPr>
                      <a:r>
                        <a:rPr sz="1800" spc="-20" dirty="0">
                          <a:latin typeface="Times New Roman"/>
                          <a:cs typeface="Times New Roman"/>
                        </a:rPr>
                        <a:t>Week</a:t>
                      </a:r>
                      <a:r>
                        <a:rPr sz="1800" spc="-100" dirty="0">
                          <a:latin typeface="Times New Roman"/>
                          <a:cs typeface="Times New Roman"/>
                        </a:rPr>
                        <a:t> </a:t>
                      </a:r>
                      <a:r>
                        <a:rPr sz="1800" spc="-50" dirty="0">
                          <a:latin typeface="Times New Roman"/>
                          <a:cs typeface="Times New Roman"/>
                        </a:rPr>
                        <a:t>7</a:t>
                      </a:r>
                      <a:endParaRPr sz="1800">
                        <a:latin typeface="Times New Roman"/>
                        <a:cs typeface="Times New Roman"/>
                      </a:endParaRPr>
                    </a:p>
                  </a:txBody>
                  <a:tcPr marL="0" marR="0" marT="425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35"/>
                        </a:spcBef>
                      </a:pPr>
                      <a:r>
                        <a:rPr sz="1800" dirty="0">
                          <a:latin typeface="Times New Roman"/>
                          <a:cs typeface="Times New Roman"/>
                        </a:rPr>
                        <a:t>Completing</a:t>
                      </a:r>
                      <a:r>
                        <a:rPr sz="1800" spc="15" dirty="0">
                          <a:latin typeface="Times New Roman"/>
                          <a:cs typeface="Times New Roman"/>
                        </a:rPr>
                        <a:t> </a:t>
                      </a:r>
                      <a:r>
                        <a:rPr sz="1800" dirty="0">
                          <a:latin typeface="Times New Roman"/>
                          <a:cs typeface="Times New Roman"/>
                        </a:rPr>
                        <a:t>the</a:t>
                      </a:r>
                      <a:r>
                        <a:rPr sz="1800" spc="-20" dirty="0">
                          <a:latin typeface="Times New Roman"/>
                          <a:cs typeface="Times New Roman"/>
                        </a:rPr>
                        <a:t> </a:t>
                      </a:r>
                      <a:r>
                        <a:rPr sz="1800" dirty="0">
                          <a:latin typeface="Times New Roman"/>
                          <a:cs typeface="Times New Roman"/>
                        </a:rPr>
                        <a:t>module</a:t>
                      </a:r>
                      <a:r>
                        <a:rPr sz="1800" spc="50" dirty="0">
                          <a:latin typeface="Times New Roman"/>
                          <a:cs typeface="Times New Roman"/>
                        </a:rPr>
                        <a:t> </a:t>
                      </a:r>
                      <a:r>
                        <a:rPr sz="1800" dirty="0">
                          <a:latin typeface="Times New Roman"/>
                          <a:cs typeface="Times New Roman"/>
                        </a:rPr>
                        <a:t>1</a:t>
                      </a:r>
                      <a:r>
                        <a:rPr sz="1800" spc="-40" dirty="0">
                          <a:latin typeface="Times New Roman"/>
                          <a:cs typeface="Times New Roman"/>
                        </a:rPr>
                        <a:t> </a:t>
                      </a:r>
                      <a:r>
                        <a:rPr sz="1800" dirty="0">
                          <a:latin typeface="Times New Roman"/>
                          <a:cs typeface="Times New Roman"/>
                        </a:rPr>
                        <a:t>and</a:t>
                      </a:r>
                      <a:r>
                        <a:rPr sz="1800" spc="-110" dirty="0">
                          <a:latin typeface="Times New Roman"/>
                          <a:cs typeface="Times New Roman"/>
                        </a:rPr>
                        <a:t> </a:t>
                      </a:r>
                      <a:r>
                        <a:rPr sz="1800" dirty="0">
                          <a:latin typeface="Times New Roman"/>
                          <a:cs typeface="Times New Roman"/>
                        </a:rPr>
                        <a:t>describing</a:t>
                      </a:r>
                      <a:r>
                        <a:rPr sz="1800" spc="25" dirty="0">
                          <a:latin typeface="Times New Roman"/>
                          <a:cs typeface="Times New Roman"/>
                        </a:rPr>
                        <a:t> </a:t>
                      </a:r>
                      <a:r>
                        <a:rPr sz="1800" dirty="0">
                          <a:latin typeface="Times New Roman"/>
                          <a:cs typeface="Times New Roman"/>
                        </a:rPr>
                        <a:t>the</a:t>
                      </a:r>
                      <a:r>
                        <a:rPr sz="1800" spc="-15" dirty="0">
                          <a:latin typeface="Times New Roman"/>
                          <a:cs typeface="Times New Roman"/>
                        </a:rPr>
                        <a:t> </a:t>
                      </a:r>
                      <a:r>
                        <a:rPr sz="1800" spc="-10" dirty="0">
                          <a:latin typeface="Times New Roman"/>
                          <a:cs typeface="Times New Roman"/>
                        </a:rPr>
                        <a:t>output</a:t>
                      </a:r>
                      <a:endParaRPr sz="1800">
                        <a:latin typeface="Times New Roman"/>
                        <a:cs typeface="Times New Roman"/>
                      </a:endParaRPr>
                    </a:p>
                  </a:txBody>
                  <a:tcPr marL="0" marR="0" marT="425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7078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ct val="100000"/>
                        </a:lnSpc>
                        <a:spcBef>
                          <a:spcPts val="340"/>
                        </a:spcBef>
                      </a:pPr>
                      <a:r>
                        <a:rPr sz="1800" spc="-20" dirty="0">
                          <a:latin typeface="Times New Roman"/>
                          <a:cs typeface="Times New Roman"/>
                        </a:rPr>
                        <a:t>Week</a:t>
                      </a:r>
                      <a:r>
                        <a:rPr sz="1800" spc="-100" dirty="0">
                          <a:latin typeface="Times New Roman"/>
                          <a:cs typeface="Times New Roman"/>
                        </a:rPr>
                        <a:t> </a:t>
                      </a:r>
                      <a:r>
                        <a:rPr sz="1800" spc="-50" dirty="0">
                          <a:latin typeface="Times New Roman"/>
                          <a:cs typeface="Times New Roman"/>
                        </a:rPr>
                        <a:t>8</a:t>
                      </a:r>
                      <a:endParaRPr sz="1800">
                        <a:latin typeface="Times New Roman"/>
                        <a:cs typeface="Times New Roman"/>
                      </a:endParaRPr>
                    </a:p>
                  </a:txBody>
                  <a:tcPr marL="0" marR="0" marT="4317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40"/>
                        </a:spcBef>
                      </a:pPr>
                      <a:r>
                        <a:rPr sz="1800" dirty="0">
                          <a:latin typeface="Times New Roman"/>
                          <a:cs typeface="Times New Roman"/>
                        </a:rPr>
                        <a:t>Implementing</a:t>
                      </a:r>
                      <a:r>
                        <a:rPr sz="1800" spc="85" dirty="0">
                          <a:latin typeface="Times New Roman"/>
                          <a:cs typeface="Times New Roman"/>
                        </a:rPr>
                        <a:t> </a:t>
                      </a:r>
                      <a:r>
                        <a:rPr sz="1800" dirty="0">
                          <a:latin typeface="Times New Roman"/>
                          <a:cs typeface="Times New Roman"/>
                        </a:rPr>
                        <a:t>Module</a:t>
                      </a:r>
                      <a:r>
                        <a:rPr sz="1800" spc="-20" dirty="0">
                          <a:latin typeface="Times New Roman"/>
                          <a:cs typeface="Times New Roman"/>
                        </a:rPr>
                        <a:t> </a:t>
                      </a:r>
                      <a:r>
                        <a:rPr sz="1800" dirty="0">
                          <a:latin typeface="Times New Roman"/>
                          <a:cs typeface="Times New Roman"/>
                        </a:rPr>
                        <a:t>2</a:t>
                      </a:r>
                      <a:r>
                        <a:rPr sz="1800" spc="-30" dirty="0">
                          <a:latin typeface="Times New Roman"/>
                          <a:cs typeface="Times New Roman"/>
                        </a:rPr>
                        <a:t> </a:t>
                      </a:r>
                      <a:r>
                        <a:rPr sz="1800" dirty="0">
                          <a:latin typeface="Times New Roman"/>
                          <a:cs typeface="Times New Roman"/>
                        </a:rPr>
                        <a:t>based</a:t>
                      </a:r>
                      <a:r>
                        <a:rPr sz="1800" spc="-35" dirty="0">
                          <a:latin typeface="Times New Roman"/>
                          <a:cs typeface="Times New Roman"/>
                        </a:rPr>
                        <a:t> </a:t>
                      </a:r>
                      <a:r>
                        <a:rPr sz="1800" dirty="0">
                          <a:latin typeface="Times New Roman"/>
                          <a:cs typeface="Times New Roman"/>
                        </a:rPr>
                        <a:t>on</a:t>
                      </a:r>
                      <a:r>
                        <a:rPr sz="1800" spc="-35" dirty="0">
                          <a:latin typeface="Times New Roman"/>
                          <a:cs typeface="Times New Roman"/>
                        </a:rPr>
                        <a:t> </a:t>
                      </a:r>
                      <a:r>
                        <a:rPr sz="1800" dirty="0">
                          <a:latin typeface="Times New Roman"/>
                          <a:cs typeface="Times New Roman"/>
                        </a:rPr>
                        <a:t>the</a:t>
                      </a:r>
                      <a:r>
                        <a:rPr sz="1800" spc="-85" dirty="0">
                          <a:latin typeface="Times New Roman"/>
                          <a:cs typeface="Times New Roman"/>
                        </a:rPr>
                        <a:t> </a:t>
                      </a:r>
                      <a:r>
                        <a:rPr sz="1800" dirty="0">
                          <a:latin typeface="Times New Roman"/>
                          <a:cs typeface="Times New Roman"/>
                        </a:rPr>
                        <a:t>output</a:t>
                      </a:r>
                      <a:r>
                        <a:rPr sz="1800" spc="-15" dirty="0">
                          <a:latin typeface="Times New Roman"/>
                          <a:cs typeface="Times New Roman"/>
                        </a:rPr>
                        <a:t> </a:t>
                      </a:r>
                      <a:r>
                        <a:rPr sz="1800" dirty="0">
                          <a:latin typeface="Times New Roman"/>
                          <a:cs typeface="Times New Roman"/>
                        </a:rPr>
                        <a:t>of</a:t>
                      </a:r>
                      <a:r>
                        <a:rPr sz="1800" spc="-35" dirty="0">
                          <a:latin typeface="Times New Roman"/>
                          <a:cs typeface="Times New Roman"/>
                        </a:rPr>
                        <a:t> </a:t>
                      </a:r>
                      <a:r>
                        <a:rPr sz="1800" dirty="0">
                          <a:latin typeface="Times New Roman"/>
                          <a:cs typeface="Times New Roman"/>
                        </a:rPr>
                        <a:t>module</a:t>
                      </a:r>
                      <a:r>
                        <a:rPr sz="1800" spc="55" dirty="0">
                          <a:latin typeface="Times New Roman"/>
                          <a:cs typeface="Times New Roman"/>
                        </a:rPr>
                        <a:t> </a:t>
                      </a:r>
                      <a:r>
                        <a:rPr sz="1800" spc="-50" dirty="0">
                          <a:latin typeface="Times New Roman"/>
                          <a:cs typeface="Times New Roman"/>
                        </a:rPr>
                        <a:t>1</a:t>
                      </a:r>
                      <a:endParaRPr sz="1800">
                        <a:latin typeface="Times New Roman"/>
                        <a:cs typeface="Times New Roman"/>
                      </a:endParaRPr>
                    </a:p>
                  </a:txBody>
                  <a:tcPr marL="0" marR="0" marT="4317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370152">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ct val="100000"/>
                        </a:lnSpc>
                        <a:spcBef>
                          <a:spcPts val="345"/>
                        </a:spcBef>
                      </a:pPr>
                      <a:r>
                        <a:rPr sz="1800" spc="-20" dirty="0">
                          <a:latin typeface="Times New Roman"/>
                          <a:cs typeface="Times New Roman"/>
                        </a:rPr>
                        <a:t>Week</a:t>
                      </a:r>
                      <a:r>
                        <a:rPr sz="1800" spc="-100" dirty="0">
                          <a:latin typeface="Times New Roman"/>
                          <a:cs typeface="Times New Roman"/>
                        </a:rPr>
                        <a:t> </a:t>
                      </a:r>
                      <a:r>
                        <a:rPr sz="1800" spc="-50" dirty="0">
                          <a:latin typeface="Times New Roman"/>
                          <a:cs typeface="Times New Roman"/>
                        </a:rPr>
                        <a:t>9</a:t>
                      </a:r>
                      <a:endParaRPr sz="1800">
                        <a:latin typeface="Times New Roman"/>
                        <a:cs typeface="Times New Roman"/>
                      </a:endParaRPr>
                    </a:p>
                  </a:txBody>
                  <a:tcPr marL="0" marR="0" marT="438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45"/>
                        </a:spcBef>
                      </a:pPr>
                      <a:r>
                        <a:rPr sz="1800" dirty="0">
                          <a:latin typeface="Times New Roman"/>
                          <a:cs typeface="Times New Roman"/>
                        </a:rPr>
                        <a:t>Execution</a:t>
                      </a:r>
                      <a:r>
                        <a:rPr sz="1800" spc="-70" dirty="0">
                          <a:latin typeface="Times New Roman"/>
                          <a:cs typeface="Times New Roman"/>
                        </a:rPr>
                        <a:t> </a:t>
                      </a:r>
                      <a:r>
                        <a:rPr sz="1800" dirty="0">
                          <a:latin typeface="Times New Roman"/>
                          <a:cs typeface="Times New Roman"/>
                        </a:rPr>
                        <a:t>of</a:t>
                      </a:r>
                      <a:r>
                        <a:rPr sz="1800" spc="15" dirty="0">
                          <a:latin typeface="Times New Roman"/>
                          <a:cs typeface="Times New Roman"/>
                        </a:rPr>
                        <a:t> </a:t>
                      </a:r>
                      <a:r>
                        <a:rPr sz="1800" spc="-10" dirty="0">
                          <a:latin typeface="Times New Roman"/>
                          <a:cs typeface="Times New Roman"/>
                        </a:rPr>
                        <a:t>Project</a:t>
                      </a:r>
                      <a:endParaRPr sz="1800">
                        <a:latin typeface="Times New Roman"/>
                        <a:cs typeface="Times New Roman"/>
                      </a:endParaRPr>
                    </a:p>
                  </a:txBody>
                  <a:tcPr marL="0" marR="0" marT="438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37078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ct val="100000"/>
                        </a:lnSpc>
                        <a:spcBef>
                          <a:spcPts val="345"/>
                        </a:spcBef>
                      </a:pPr>
                      <a:r>
                        <a:rPr sz="1800" spc="-20" dirty="0">
                          <a:latin typeface="Times New Roman"/>
                          <a:cs typeface="Times New Roman"/>
                        </a:rPr>
                        <a:t>Week</a:t>
                      </a:r>
                      <a:r>
                        <a:rPr sz="1800" spc="-100" dirty="0">
                          <a:latin typeface="Times New Roman"/>
                          <a:cs typeface="Times New Roman"/>
                        </a:rPr>
                        <a:t> </a:t>
                      </a:r>
                      <a:r>
                        <a:rPr sz="1800" spc="-25" dirty="0">
                          <a:latin typeface="Times New Roman"/>
                          <a:cs typeface="Times New Roman"/>
                        </a:rPr>
                        <a:t>10</a:t>
                      </a:r>
                      <a:endParaRPr sz="1800">
                        <a:latin typeface="Times New Roman"/>
                        <a:cs typeface="Times New Roman"/>
                      </a:endParaRPr>
                    </a:p>
                  </a:txBody>
                  <a:tcPr marL="0" marR="0" marT="438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45"/>
                        </a:spcBef>
                      </a:pPr>
                      <a:r>
                        <a:rPr sz="1800" dirty="0">
                          <a:latin typeface="Times New Roman"/>
                          <a:cs typeface="Times New Roman"/>
                        </a:rPr>
                        <a:t>Describing</a:t>
                      </a:r>
                      <a:r>
                        <a:rPr sz="1800" spc="25" dirty="0">
                          <a:latin typeface="Times New Roman"/>
                          <a:cs typeface="Times New Roman"/>
                        </a:rPr>
                        <a:t> </a:t>
                      </a:r>
                      <a:r>
                        <a:rPr sz="1800" dirty="0">
                          <a:latin typeface="Times New Roman"/>
                          <a:cs typeface="Times New Roman"/>
                        </a:rPr>
                        <a:t>The</a:t>
                      </a:r>
                      <a:r>
                        <a:rPr sz="1800" spc="-10" dirty="0">
                          <a:latin typeface="Times New Roman"/>
                          <a:cs typeface="Times New Roman"/>
                        </a:rPr>
                        <a:t> </a:t>
                      </a:r>
                      <a:r>
                        <a:rPr sz="1800" dirty="0">
                          <a:latin typeface="Times New Roman"/>
                          <a:cs typeface="Times New Roman"/>
                        </a:rPr>
                        <a:t>Output</a:t>
                      </a:r>
                      <a:r>
                        <a:rPr sz="1800" spc="-15" dirty="0">
                          <a:latin typeface="Times New Roman"/>
                          <a:cs typeface="Times New Roman"/>
                        </a:rPr>
                        <a:t> </a:t>
                      </a:r>
                      <a:r>
                        <a:rPr sz="1800" dirty="0">
                          <a:latin typeface="Times New Roman"/>
                          <a:cs typeface="Times New Roman"/>
                        </a:rPr>
                        <a:t>and</a:t>
                      </a:r>
                      <a:r>
                        <a:rPr sz="1800" spc="-25" dirty="0">
                          <a:latin typeface="Times New Roman"/>
                          <a:cs typeface="Times New Roman"/>
                        </a:rPr>
                        <a:t> </a:t>
                      </a:r>
                      <a:r>
                        <a:rPr sz="1800" dirty="0">
                          <a:latin typeface="Times New Roman"/>
                          <a:cs typeface="Times New Roman"/>
                        </a:rPr>
                        <a:t>testing</a:t>
                      </a:r>
                      <a:r>
                        <a:rPr sz="1800" spc="-35" dirty="0">
                          <a:latin typeface="Times New Roman"/>
                          <a:cs typeface="Times New Roman"/>
                        </a:rPr>
                        <a:t> </a:t>
                      </a:r>
                      <a:r>
                        <a:rPr sz="1800" dirty="0">
                          <a:latin typeface="Times New Roman"/>
                          <a:cs typeface="Times New Roman"/>
                        </a:rPr>
                        <a:t>the</a:t>
                      </a:r>
                      <a:r>
                        <a:rPr sz="1800" spc="-80" dirty="0">
                          <a:latin typeface="Times New Roman"/>
                          <a:cs typeface="Times New Roman"/>
                        </a:rPr>
                        <a:t> </a:t>
                      </a:r>
                      <a:r>
                        <a:rPr sz="1800" spc="-10" dirty="0">
                          <a:latin typeface="Times New Roman"/>
                          <a:cs typeface="Times New Roman"/>
                        </a:rPr>
                        <a:t>project</a:t>
                      </a:r>
                      <a:endParaRPr sz="1800">
                        <a:latin typeface="Times New Roman"/>
                        <a:cs typeface="Times New Roman"/>
                      </a:endParaRPr>
                    </a:p>
                  </a:txBody>
                  <a:tcPr marL="0" marR="0" marT="438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370152">
                <a:tc vMerge="1">
                  <a:txBody>
                    <a:bodyPr/>
                    <a:lstStyle/>
                    <a:p>
                      <a:pPr algn="ctr">
                        <a:lnSpc>
                          <a:spcPct val="100000"/>
                        </a:lnSpc>
                      </a:pPr>
                      <a:endParaRPr sz="1800" dirty="0">
                        <a:latin typeface="Times New Roman"/>
                        <a:cs typeface="Times New Roman"/>
                      </a:endParaRPr>
                    </a:p>
                  </a:txBody>
                  <a:tcPr marL="0" marR="0" marT="0" marB="0" anchor="ctr">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3980">
                        <a:lnSpc>
                          <a:spcPct val="100000"/>
                        </a:lnSpc>
                        <a:spcBef>
                          <a:spcPts val="350"/>
                        </a:spcBef>
                      </a:pPr>
                      <a:r>
                        <a:rPr sz="1800" spc="-20" dirty="0">
                          <a:latin typeface="Times New Roman"/>
                          <a:cs typeface="Times New Roman"/>
                        </a:rPr>
                        <a:t>Week</a:t>
                      </a:r>
                      <a:r>
                        <a:rPr sz="1800" spc="-100" dirty="0">
                          <a:latin typeface="Times New Roman"/>
                          <a:cs typeface="Times New Roman"/>
                        </a:rPr>
                        <a:t> </a:t>
                      </a:r>
                      <a:r>
                        <a:rPr sz="1800" spc="-25" dirty="0">
                          <a:latin typeface="Times New Roman"/>
                          <a:cs typeface="Times New Roman"/>
                        </a:rPr>
                        <a:t>11</a:t>
                      </a:r>
                      <a:endParaRPr sz="1800">
                        <a:latin typeface="Times New Roman"/>
                        <a:cs typeface="Times New Roman"/>
                      </a:endParaRPr>
                    </a:p>
                  </a:txBody>
                  <a:tcPr marL="0" marR="0" marT="4444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50"/>
                        </a:spcBef>
                      </a:pPr>
                      <a:r>
                        <a:rPr sz="1800" dirty="0">
                          <a:latin typeface="Times New Roman"/>
                          <a:cs typeface="Times New Roman"/>
                        </a:rPr>
                        <a:t>Preparing</a:t>
                      </a:r>
                      <a:r>
                        <a:rPr sz="1800" spc="-65" dirty="0">
                          <a:latin typeface="Times New Roman"/>
                          <a:cs typeface="Times New Roman"/>
                        </a:rPr>
                        <a:t> </a:t>
                      </a:r>
                      <a:r>
                        <a:rPr sz="1800" dirty="0">
                          <a:latin typeface="Times New Roman"/>
                          <a:cs typeface="Times New Roman"/>
                        </a:rPr>
                        <a:t>the</a:t>
                      </a:r>
                      <a:r>
                        <a:rPr sz="1800" spc="40" dirty="0">
                          <a:latin typeface="Times New Roman"/>
                          <a:cs typeface="Times New Roman"/>
                        </a:rPr>
                        <a:t> </a:t>
                      </a:r>
                      <a:r>
                        <a:rPr sz="1800" dirty="0">
                          <a:latin typeface="Times New Roman"/>
                          <a:cs typeface="Times New Roman"/>
                        </a:rPr>
                        <a:t>report</a:t>
                      </a:r>
                      <a:r>
                        <a:rPr sz="1800" spc="-45" dirty="0">
                          <a:latin typeface="Times New Roman"/>
                          <a:cs typeface="Times New Roman"/>
                        </a:rPr>
                        <a:t> </a:t>
                      </a:r>
                      <a:r>
                        <a:rPr sz="1800" dirty="0">
                          <a:latin typeface="Times New Roman"/>
                          <a:cs typeface="Times New Roman"/>
                        </a:rPr>
                        <a:t>from</a:t>
                      </a:r>
                      <a:r>
                        <a:rPr sz="1800" spc="35" dirty="0">
                          <a:latin typeface="Times New Roman"/>
                          <a:cs typeface="Times New Roman"/>
                        </a:rPr>
                        <a:t> </a:t>
                      </a:r>
                      <a:r>
                        <a:rPr sz="1800" dirty="0">
                          <a:latin typeface="Times New Roman"/>
                          <a:cs typeface="Times New Roman"/>
                        </a:rPr>
                        <a:t>the</a:t>
                      </a:r>
                      <a:r>
                        <a:rPr sz="1800" spc="-35" dirty="0">
                          <a:latin typeface="Times New Roman"/>
                          <a:cs typeface="Times New Roman"/>
                        </a:rPr>
                        <a:t> </a:t>
                      </a:r>
                      <a:r>
                        <a:rPr sz="1800" spc="-10" dirty="0">
                          <a:latin typeface="Times New Roman"/>
                          <a:cs typeface="Times New Roman"/>
                        </a:rPr>
                        <a:t>output</a:t>
                      </a:r>
                      <a:endParaRPr sz="1800">
                        <a:latin typeface="Times New Roman"/>
                        <a:cs typeface="Times New Roman"/>
                      </a:endParaRPr>
                    </a:p>
                  </a:txBody>
                  <a:tcPr marL="0" marR="0" marT="4444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37078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980">
                        <a:lnSpc>
                          <a:spcPct val="100000"/>
                        </a:lnSpc>
                        <a:spcBef>
                          <a:spcPts val="355"/>
                        </a:spcBef>
                      </a:pPr>
                      <a:r>
                        <a:rPr sz="1800" spc="-20" dirty="0">
                          <a:latin typeface="Times New Roman"/>
                          <a:cs typeface="Times New Roman"/>
                        </a:rPr>
                        <a:t>Week</a:t>
                      </a:r>
                      <a:r>
                        <a:rPr sz="1800" spc="-100" dirty="0">
                          <a:latin typeface="Times New Roman"/>
                          <a:cs typeface="Times New Roman"/>
                        </a:rPr>
                        <a:t> </a:t>
                      </a:r>
                      <a:r>
                        <a:rPr sz="1800" spc="-25" dirty="0">
                          <a:latin typeface="Times New Roman"/>
                          <a:cs typeface="Times New Roman"/>
                        </a:rPr>
                        <a:t>12</a:t>
                      </a:r>
                      <a:endParaRPr sz="1800">
                        <a:latin typeface="Times New Roman"/>
                        <a:cs typeface="Times New Roman"/>
                      </a:endParaRPr>
                    </a:p>
                  </a:txBody>
                  <a:tcPr marL="0" marR="0" marT="450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marL="95250">
                        <a:lnSpc>
                          <a:spcPct val="100000"/>
                        </a:lnSpc>
                        <a:spcBef>
                          <a:spcPts val="355"/>
                        </a:spcBef>
                      </a:pPr>
                      <a:r>
                        <a:rPr sz="1800" dirty="0">
                          <a:latin typeface="Times New Roman"/>
                          <a:cs typeface="Times New Roman"/>
                        </a:rPr>
                        <a:t>Preparing</a:t>
                      </a:r>
                      <a:r>
                        <a:rPr sz="1800" spc="-85" dirty="0">
                          <a:latin typeface="Times New Roman"/>
                          <a:cs typeface="Times New Roman"/>
                        </a:rPr>
                        <a:t> </a:t>
                      </a:r>
                      <a:r>
                        <a:rPr sz="1800" dirty="0">
                          <a:latin typeface="Times New Roman"/>
                          <a:cs typeface="Times New Roman"/>
                        </a:rPr>
                        <a:t>for final</a:t>
                      </a:r>
                      <a:r>
                        <a:rPr sz="1800" spc="20" dirty="0">
                          <a:latin typeface="Times New Roman"/>
                          <a:cs typeface="Times New Roman"/>
                        </a:rPr>
                        <a:t> </a:t>
                      </a:r>
                      <a:r>
                        <a:rPr sz="1800" spc="-10" dirty="0">
                          <a:latin typeface="Times New Roman"/>
                          <a:cs typeface="Times New Roman"/>
                        </a:rPr>
                        <a:t>Review</a:t>
                      </a:r>
                      <a:endParaRPr sz="1800" dirty="0">
                        <a:latin typeface="Times New Roman"/>
                        <a:cs typeface="Times New Roman"/>
                      </a:endParaRPr>
                    </a:p>
                  </a:txBody>
                  <a:tcPr marL="0" marR="0" marT="4507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721B34B-19C5-965F-0747-273662D578D4}"/>
              </a:ext>
            </a:extLst>
          </p:cNvPr>
          <p:cNvSpPr txBox="1">
            <a:spLocks noGrp="1"/>
          </p:cNvSpPr>
          <p:nvPr>
            <p:ph type="title"/>
          </p:nvPr>
        </p:nvSpPr>
        <p:spPr>
          <a:xfrm>
            <a:off x="-3581400" y="762000"/>
            <a:ext cx="10810875" cy="744538"/>
          </a:xfrm>
        </p:spPr>
        <p:txBody>
          <a:bodyPr tIns="92710" rtlCol="0">
            <a:normAutofit fontScale="90000"/>
          </a:bodyPr>
          <a:lstStyle/>
          <a:p>
            <a:pPr marL="206375" eaLnBrk="1" fontAlgn="auto" hangingPunct="1">
              <a:spcBef>
                <a:spcPts val="105"/>
              </a:spcBef>
              <a:spcAft>
                <a:spcPts val="0"/>
              </a:spcAft>
              <a:defRPr/>
            </a:pPr>
            <a:r>
              <a:rPr spc="-30" dirty="0"/>
              <a:t>References</a:t>
            </a:r>
          </a:p>
        </p:txBody>
      </p:sp>
      <p:sp>
        <p:nvSpPr>
          <p:cNvPr id="3" name="object 3">
            <a:extLst>
              <a:ext uri="{FF2B5EF4-FFF2-40B4-BE49-F238E27FC236}">
                <a16:creationId xmlns:a16="http://schemas.microsoft.com/office/drawing/2014/main" id="{91CA7D27-A87E-0BAF-33FB-B96DE4149530}"/>
              </a:ext>
            </a:extLst>
          </p:cNvPr>
          <p:cNvSpPr txBox="1"/>
          <p:nvPr/>
        </p:nvSpPr>
        <p:spPr>
          <a:xfrm>
            <a:off x="663575" y="2725739"/>
            <a:ext cx="10852151" cy="2437206"/>
          </a:xfrm>
          <a:prstGeom prst="rect">
            <a:avLst/>
          </a:prstGeom>
        </p:spPr>
        <p:txBody>
          <a:bodyPr lIns="0" tIns="15875" rIns="0" bIns="0">
            <a:spAutoFit/>
          </a:bodyPr>
          <a:lstStyle>
            <a:lvl1pPr marL="374650" indent="-361950">
              <a:tabLst>
                <a:tab pos="374650" algn="l"/>
              </a:tabLst>
              <a:defRPr>
                <a:solidFill>
                  <a:schemeClr val="tx1"/>
                </a:solidFill>
                <a:latin typeface="Arial" panose="020B0604020202020204" pitchFamily="34" charset="0"/>
              </a:defRPr>
            </a:lvl1pPr>
            <a:lvl2pPr marL="742950" indent="-285750">
              <a:tabLst>
                <a:tab pos="374650" algn="l"/>
              </a:tabLst>
              <a:defRPr>
                <a:solidFill>
                  <a:schemeClr val="tx1"/>
                </a:solidFill>
                <a:latin typeface="Arial" panose="020B0604020202020204" pitchFamily="34" charset="0"/>
              </a:defRPr>
            </a:lvl2pPr>
            <a:lvl3pPr marL="1143000" indent="-228600">
              <a:tabLst>
                <a:tab pos="374650" algn="l"/>
              </a:tabLst>
              <a:defRPr>
                <a:solidFill>
                  <a:schemeClr val="tx1"/>
                </a:solidFill>
                <a:latin typeface="Arial" panose="020B0604020202020204" pitchFamily="34" charset="0"/>
              </a:defRPr>
            </a:lvl3pPr>
            <a:lvl4pPr marL="1600200" indent="-228600">
              <a:tabLst>
                <a:tab pos="374650" algn="l"/>
              </a:tabLst>
              <a:defRPr>
                <a:solidFill>
                  <a:schemeClr val="tx1"/>
                </a:solidFill>
                <a:latin typeface="Arial" panose="020B0604020202020204" pitchFamily="34" charset="0"/>
              </a:defRPr>
            </a:lvl4pPr>
            <a:lvl5pPr marL="2057400" indent="-228600">
              <a:tabLst>
                <a:tab pos="3746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746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746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746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74650" algn="l"/>
              </a:tabLst>
              <a:defRPr>
                <a:solidFill>
                  <a:schemeClr val="tx1"/>
                </a:solidFill>
                <a:latin typeface="Arial" panose="020B0604020202020204" pitchFamily="34" charset="0"/>
              </a:defRPr>
            </a:lvl9pPr>
          </a:lstStyle>
          <a:p>
            <a:pPr eaLnBrk="1" hangingPunct="1">
              <a:spcBef>
                <a:spcPts val="125"/>
              </a:spcBef>
              <a:buFontTx/>
              <a:buAutoNum type="arabicPlain"/>
            </a:pPr>
            <a:r>
              <a:rPr lang="en-US" altLang="en-US" sz="2000">
                <a:solidFill>
                  <a:srgbClr val="1F2228"/>
                </a:solidFill>
                <a:latin typeface="Times New Roman" panose="02020603050405020304" pitchFamily="18" charset="0"/>
                <a:cs typeface="Times New Roman" panose="02020603050405020304" pitchFamily="18" charset="0"/>
              </a:rPr>
              <a:t>Razavi, Behzad. RF Microelectronics. Upper Saddle River, NJ: Prentice Hall PTR, 1998.</a:t>
            </a:r>
            <a:endParaRPr lang="en-US" altLang="en-US" sz="2000">
              <a:solidFill>
                <a:srgbClr val="000000"/>
              </a:solidFill>
              <a:latin typeface="Times New Roman" panose="02020603050405020304" pitchFamily="18" charset="0"/>
              <a:cs typeface="Times New Roman" panose="02020603050405020304" pitchFamily="18" charset="0"/>
            </a:endParaRPr>
          </a:p>
          <a:p>
            <a:pPr eaLnBrk="1" hangingPunct="1">
              <a:lnSpc>
                <a:spcPct val="150000"/>
              </a:lnSpc>
              <a:spcBef>
                <a:spcPts val="975"/>
              </a:spcBef>
              <a:buFontTx/>
              <a:buAutoNum type="arabicPlain"/>
            </a:pPr>
            <a:r>
              <a:rPr lang="en-US" altLang="en-US" sz="2000">
                <a:solidFill>
                  <a:srgbClr val="1F2228"/>
                </a:solidFill>
                <a:latin typeface="Times New Roman" panose="02020603050405020304" pitchFamily="18" charset="0"/>
                <a:cs typeface="Times New Roman" panose="02020603050405020304" pitchFamily="18" charset="0"/>
              </a:rPr>
              <a:t>Banerjee, Dean. PLL Performance, Simulation and Design. Indianapolis, IN: Dog Ear Publishing, 2006.</a:t>
            </a:r>
            <a:endParaRPr lang="en-US" altLang="en-US" sz="2000">
              <a:solidFill>
                <a:srgbClr val="000000"/>
              </a:solidFill>
              <a:latin typeface="Times New Roman" panose="02020603050405020304" pitchFamily="18" charset="0"/>
              <a:cs typeface="Times New Roman" panose="02020603050405020304" pitchFamily="18" charset="0"/>
            </a:endParaRPr>
          </a:p>
          <a:p>
            <a:pPr eaLnBrk="1" hangingPunct="1">
              <a:spcBef>
                <a:spcPts val="13"/>
              </a:spcBef>
              <a:buClr>
                <a:srgbClr val="1F2228"/>
              </a:buClr>
              <a:buFont typeface="Times New Roman" panose="02020603050405020304" pitchFamily="18" charset="0"/>
              <a:buAutoNum type="arabicPlain"/>
            </a:pPr>
            <a:endParaRPr lang="en-US" altLang="en-US" sz="1900">
              <a:solidFill>
                <a:srgbClr val="000000"/>
              </a:solidFill>
              <a:latin typeface="Times New Roman" panose="02020603050405020304" pitchFamily="18" charset="0"/>
              <a:cs typeface="Times New Roman" panose="02020603050405020304" pitchFamily="18" charset="0"/>
            </a:endParaRPr>
          </a:p>
          <a:p>
            <a:pPr eaLnBrk="1" hangingPunct="1">
              <a:buFontTx/>
              <a:buAutoNum type="arabicPlain"/>
            </a:pPr>
            <a:r>
              <a:rPr lang="en-US" altLang="en-US" sz="2000">
                <a:solidFill>
                  <a:srgbClr val="1F2228"/>
                </a:solidFill>
                <a:latin typeface="Times New Roman" panose="02020603050405020304" pitchFamily="18" charset="0"/>
                <a:cs typeface="Times New Roman" panose="02020603050405020304" pitchFamily="18" charset="0"/>
              </a:rPr>
              <a:t>B. Khailany et al., "Accelerating Chip Design With Machine Learning," in IEEE Micro, vol. 40, no. 6,</a:t>
            </a:r>
            <a:endParaRPr lang="en-US" altLang="en-US" sz="2000">
              <a:solidFill>
                <a:srgbClr val="000000"/>
              </a:solidFill>
              <a:latin typeface="Times New Roman" panose="02020603050405020304" pitchFamily="18" charset="0"/>
              <a:cs typeface="Times New Roman" panose="02020603050405020304" pitchFamily="18" charset="0"/>
            </a:endParaRPr>
          </a:p>
          <a:p>
            <a:pPr eaLnBrk="1" hangingPunct="1">
              <a:spcBef>
                <a:spcPts val="1200"/>
              </a:spcBef>
            </a:pPr>
            <a:r>
              <a:rPr lang="en-US" altLang="en-US" sz="2000">
                <a:solidFill>
                  <a:srgbClr val="1F2228"/>
                </a:solidFill>
                <a:latin typeface="Times New Roman" panose="02020603050405020304" pitchFamily="18" charset="0"/>
                <a:cs typeface="Times New Roman" panose="02020603050405020304" pitchFamily="18" charset="0"/>
              </a:rPr>
              <a:t>pp. 23-32, 1 Nov.-Dec. 2020, doi: 10.1109/MM.2020.3026231.</a:t>
            </a:r>
            <a:endParaRPr lang="en-US" altLang="en-US" sz="200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435" name="object 3">
            <a:extLst>
              <a:ext uri="{FF2B5EF4-FFF2-40B4-BE49-F238E27FC236}">
                <a16:creationId xmlns:a16="http://schemas.microsoft.com/office/drawing/2014/main" id="{49367578-A9AC-6160-4A88-C5CEB7280822}"/>
              </a:ext>
            </a:extLst>
          </p:cNvPr>
          <p:cNvGrpSpPr>
            <a:grpSpLocks/>
          </p:cNvGrpSpPr>
          <p:nvPr/>
        </p:nvGrpSpPr>
        <p:grpSpPr bwMode="auto">
          <a:xfrm>
            <a:off x="0" y="0"/>
            <a:ext cx="12192000" cy="6858000"/>
            <a:chOff x="0" y="0"/>
            <a:chExt cx="12192000" cy="6858000"/>
          </a:xfrm>
        </p:grpSpPr>
        <p:sp>
          <p:nvSpPr>
            <p:cNvPr id="18437" name="object 4">
              <a:extLst>
                <a:ext uri="{FF2B5EF4-FFF2-40B4-BE49-F238E27FC236}">
                  <a16:creationId xmlns:a16="http://schemas.microsoft.com/office/drawing/2014/main" id="{5B750D0E-0263-FDFE-6D60-CD8F08CEADC0}"/>
                </a:ext>
              </a:extLst>
            </p:cNvPr>
            <p:cNvSpPr>
              <a:spLocks/>
            </p:cNvSpPr>
            <p:nvPr/>
          </p:nvSpPr>
          <p:spPr bwMode="auto">
            <a:xfrm>
              <a:off x="5500496" y="398272"/>
              <a:ext cx="511809" cy="3298825"/>
            </a:xfrm>
            <a:custGeom>
              <a:avLst/>
              <a:gdLst>
                <a:gd name="T0" fmla="*/ 0 w 511810"/>
                <a:gd name="T1" fmla="*/ 21716 h 3298825"/>
                <a:gd name="T2" fmla="*/ 50926 w 511810"/>
                <a:gd name="T3" fmla="*/ 237998 h 3298825"/>
                <a:gd name="T4" fmla="*/ 120523 w 511810"/>
                <a:gd name="T5" fmla="*/ 563752 h 3298825"/>
                <a:gd name="T6" fmla="*/ 161925 w 511810"/>
                <a:gd name="T7" fmla="*/ 780161 h 3298825"/>
                <a:gd name="T8" fmla="*/ 199516 w 511810"/>
                <a:gd name="T9" fmla="*/ 998601 h 3298825"/>
                <a:gd name="T10" fmla="*/ 233299 w 511810"/>
                <a:gd name="T11" fmla="*/ 1214374 h 3298825"/>
                <a:gd name="T12" fmla="*/ 277113 w 511810"/>
                <a:gd name="T13" fmla="*/ 1535556 h 3298825"/>
                <a:gd name="T14" fmla="*/ 302387 w 511810"/>
                <a:gd name="T15" fmla="*/ 1745995 h 3298825"/>
                <a:gd name="T16" fmla="*/ 324738 w 511810"/>
                <a:gd name="T17" fmla="*/ 1955418 h 3298825"/>
                <a:gd name="T18" fmla="*/ 344169 w 511810"/>
                <a:gd name="T19" fmla="*/ 2160778 h 3298825"/>
                <a:gd name="T20" fmla="*/ 360552 w 511810"/>
                <a:gd name="T21" fmla="*/ 2362962 h 3298825"/>
                <a:gd name="T22" fmla="*/ 375030 w 511810"/>
                <a:gd name="T23" fmla="*/ 2560701 h 3298825"/>
                <a:gd name="T24" fmla="*/ 392049 w 511810"/>
                <a:gd name="T25" fmla="*/ 2847340 h 3298825"/>
                <a:gd name="T26" fmla="*/ 400176 w 511810"/>
                <a:gd name="T27" fmla="*/ 3032760 h 3298825"/>
                <a:gd name="T28" fmla="*/ 409448 w 511810"/>
                <a:gd name="T29" fmla="*/ 3298825 h 3298825"/>
                <a:gd name="T30" fmla="*/ 477321 w 511810"/>
                <a:gd name="T31" fmla="*/ 3238552 h 3298825"/>
                <a:gd name="T32" fmla="*/ 488677 w 511810"/>
                <a:gd name="T33" fmla="*/ 3112267 h 3298825"/>
                <a:gd name="T34" fmla="*/ 495606 w 511810"/>
                <a:gd name="T35" fmla="*/ 2999399 h 3298825"/>
                <a:gd name="T36" fmla="*/ 499497 w 511810"/>
                <a:gd name="T37" fmla="*/ 2916357 h 3298825"/>
                <a:gd name="T38" fmla="*/ 502823 w 511810"/>
                <a:gd name="T39" fmla="*/ 2827607 h 3298825"/>
                <a:gd name="T40" fmla="*/ 505599 w 511810"/>
                <a:gd name="T41" fmla="*/ 2733601 h 3298825"/>
                <a:gd name="T42" fmla="*/ 507841 w 511810"/>
                <a:gd name="T43" fmla="*/ 2634793 h 3298825"/>
                <a:gd name="T44" fmla="*/ 509563 w 511810"/>
                <a:gd name="T45" fmla="*/ 2531635 h 3298825"/>
                <a:gd name="T46" fmla="*/ 510781 w 511810"/>
                <a:gd name="T47" fmla="*/ 2424580 h 3298825"/>
                <a:gd name="T48" fmla="*/ 511510 w 511810"/>
                <a:gd name="T49" fmla="*/ 2314080 h 3298825"/>
                <a:gd name="T50" fmla="*/ 511719 w 511810"/>
                <a:gd name="T51" fmla="*/ 2142864 h 3298825"/>
                <a:gd name="T52" fmla="*/ 511292 w 511810"/>
                <a:gd name="T53" fmla="*/ 2025735 h 3298825"/>
                <a:gd name="T54" fmla="*/ 510428 w 511810"/>
                <a:gd name="T55" fmla="*/ 1906748 h 3298825"/>
                <a:gd name="T56" fmla="*/ 509144 w 511810"/>
                <a:gd name="T57" fmla="*/ 1786354 h 3298825"/>
                <a:gd name="T58" fmla="*/ 507454 w 511810"/>
                <a:gd name="T59" fmla="*/ 1665006 h 3298825"/>
                <a:gd name="T60" fmla="*/ 505373 w 511810"/>
                <a:gd name="T61" fmla="*/ 1543158 h 3298825"/>
                <a:gd name="T62" fmla="*/ 502917 w 511810"/>
                <a:gd name="T63" fmla="*/ 1421262 h 3298825"/>
                <a:gd name="T64" fmla="*/ 500101 w 511810"/>
                <a:gd name="T65" fmla="*/ 1299771 h 3298825"/>
                <a:gd name="T66" fmla="*/ 496940 w 511810"/>
                <a:gd name="T67" fmla="*/ 1179139 h 3298825"/>
                <a:gd name="T68" fmla="*/ 493449 w 511810"/>
                <a:gd name="T69" fmla="*/ 1059817 h 3298825"/>
                <a:gd name="T70" fmla="*/ 489643 w 511810"/>
                <a:gd name="T71" fmla="*/ 942259 h 3298825"/>
                <a:gd name="T72" fmla="*/ 485538 w 511810"/>
                <a:gd name="T73" fmla="*/ 826917 h 3298825"/>
                <a:gd name="T74" fmla="*/ 481148 w 511810"/>
                <a:gd name="T75" fmla="*/ 714245 h 3298825"/>
                <a:gd name="T76" fmla="*/ 476489 w 511810"/>
                <a:gd name="T77" fmla="*/ 604695 h 3298825"/>
                <a:gd name="T78" fmla="*/ 471576 w 511810"/>
                <a:gd name="T79" fmla="*/ 498720 h 3298825"/>
                <a:gd name="T80" fmla="*/ 466424 w 511810"/>
                <a:gd name="T81" fmla="*/ 396773 h 3298825"/>
                <a:gd name="T82" fmla="*/ 461048 w 511810"/>
                <a:gd name="T83" fmla="*/ 299306 h 3298825"/>
                <a:gd name="T84" fmla="*/ 455464 w 511810"/>
                <a:gd name="T85" fmla="*/ 206774 h 3298825"/>
                <a:gd name="T86" fmla="*/ 449686 w 511810"/>
                <a:gd name="T87" fmla="*/ 119628 h 3298825"/>
                <a:gd name="T88" fmla="*/ 443730 w 511810"/>
                <a:gd name="T89" fmla="*/ 38321 h 3298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1810" h="3298825">
                  <a:moveTo>
                    <a:pt x="440689" y="0"/>
                  </a:moveTo>
                  <a:lnTo>
                    <a:pt x="0" y="21716"/>
                  </a:lnTo>
                  <a:lnTo>
                    <a:pt x="25780" y="129793"/>
                  </a:lnTo>
                  <a:lnTo>
                    <a:pt x="50926" y="237998"/>
                  </a:lnTo>
                  <a:lnTo>
                    <a:pt x="75564" y="346328"/>
                  </a:lnTo>
                  <a:lnTo>
                    <a:pt x="120523" y="563752"/>
                  </a:lnTo>
                  <a:lnTo>
                    <a:pt x="142239" y="672591"/>
                  </a:lnTo>
                  <a:lnTo>
                    <a:pt x="161925" y="780161"/>
                  </a:lnTo>
                  <a:lnTo>
                    <a:pt x="181101" y="889888"/>
                  </a:lnTo>
                  <a:lnTo>
                    <a:pt x="199516" y="998601"/>
                  </a:lnTo>
                  <a:lnTo>
                    <a:pt x="216280" y="1105535"/>
                  </a:lnTo>
                  <a:lnTo>
                    <a:pt x="233299" y="1214374"/>
                  </a:lnTo>
                  <a:lnTo>
                    <a:pt x="248919" y="1321307"/>
                  </a:lnTo>
                  <a:lnTo>
                    <a:pt x="277113" y="1535556"/>
                  </a:lnTo>
                  <a:lnTo>
                    <a:pt x="290449" y="1641348"/>
                  </a:lnTo>
                  <a:lnTo>
                    <a:pt x="302387" y="1745995"/>
                  </a:lnTo>
                  <a:lnTo>
                    <a:pt x="313563" y="1851405"/>
                  </a:lnTo>
                  <a:lnTo>
                    <a:pt x="324738" y="1955418"/>
                  </a:lnTo>
                  <a:lnTo>
                    <a:pt x="334390" y="2058289"/>
                  </a:lnTo>
                  <a:lnTo>
                    <a:pt x="344169" y="2160778"/>
                  </a:lnTo>
                  <a:lnTo>
                    <a:pt x="352932" y="2262251"/>
                  </a:lnTo>
                  <a:lnTo>
                    <a:pt x="360552" y="2362962"/>
                  </a:lnTo>
                  <a:lnTo>
                    <a:pt x="368553" y="2462276"/>
                  </a:lnTo>
                  <a:lnTo>
                    <a:pt x="375030" y="2560701"/>
                  </a:lnTo>
                  <a:lnTo>
                    <a:pt x="386588" y="2753487"/>
                  </a:lnTo>
                  <a:lnTo>
                    <a:pt x="392049" y="2847340"/>
                  </a:lnTo>
                  <a:lnTo>
                    <a:pt x="396239" y="2940685"/>
                  </a:lnTo>
                  <a:lnTo>
                    <a:pt x="400176" y="3032760"/>
                  </a:lnTo>
                  <a:lnTo>
                    <a:pt x="404113" y="3122803"/>
                  </a:lnTo>
                  <a:lnTo>
                    <a:pt x="409448" y="3298825"/>
                  </a:lnTo>
                  <a:lnTo>
                    <a:pt x="474090" y="3265424"/>
                  </a:lnTo>
                  <a:lnTo>
                    <a:pt x="477321" y="3238552"/>
                  </a:lnTo>
                  <a:lnTo>
                    <a:pt x="483308" y="3179056"/>
                  </a:lnTo>
                  <a:lnTo>
                    <a:pt x="488677" y="3112267"/>
                  </a:lnTo>
                  <a:lnTo>
                    <a:pt x="493444" y="3038637"/>
                  </a:lnTo>
                  <a:lnTo>
                    <a:pt x="495606" y="2999399"/>
                  </a:lnTo>
                  <a:lnTo>
                    <a:pt x="497623" y="2958620"/>
                  </a:lnTo>
                  <a:lnTo>
                    <a:pt x="499497" y="2916357"/>
                  </a:lnTo>
                  <a:lnTo>
                    <a:pt x="501230" y="2872667"/>
                  </a:lnTo>
                  <a:lnTo>
                    <a:pt x="502823" y="2827607"/>
                  </a:lnTo>
                  <a:lnTo>
                    <a:pt x="504279" y="2781233"/>
                  </a:lnTo>
                  <a:lnTo>
                    <a:pt x="505599" y="2733601"/>
                  </a:lnTo>
                  <a:lnTo>
                    <a:pt x="506786" y="2684769"/>
                  </a:lnTo>
                  <a:lnTo>
                    <a:pt x="507841" y="2634793"/>
                  </a:lnTo>
                  <a:lnTo>
                    <a:pt x="508766" y="2583729"/>
                  </a:lnTo>
                  <a:lnTo>
                    <a:pt x="509563" y="2531635"/>
                  </a:lnTo>
                  <a:lnTo>
                    <a:pt x="510234" y="2478566"/>
                  </a:lnTo>
                  <a:lnTo>
                    <a:pt x="510781" y="2424580"/>
                  </a:lnTo>
                  <a:lnTo>
                    <a:pt x="511206" y="2369732"/>
                  </a:lnTo>
                  <a:lnTo>
                    <a:pt x="511510" y="2314080"/>
                  </a:lnTo>
                  <a:lnTo>
                    <a:pt x="511681" y="2262251"/>
                  </a:lnTo>
                  <a:lnTo>
                    <a:pt x="511719" y="2142864"/>
                  </a:lnTo>
                  <a:lnTo>
                    <a:pt x="511561" y="2084560"/>
                  </a:lnTo>
                  <a:lnTo>
                    <a:pt x="511292" y="2025735"/>
                  </a:lnTo>
                  <a:lnTo>
                    <a:pt x="510914" y="1966446"/>
                  </a:lnTo>
                  <a:lnTo>
                    <a:pt x="510428" y="1906748"/>
                  </a:lnTo>
                  <a:lnTo>
                    <a:pt x="509838" y="1846698"/>
                  </a:lnTo>
                  <a:lnTo>
                    <a:pt x="509144" y="1786354"/>
                  </a:lnTo>
                  <a:lnTo>
                    <a:pt x="508349" y="1725771"/>
                  </a:lnTo>
                  <a:lnTo>
                    <a:pt x="507454" y="1665006"/>
                  </a:lnTo>
                  <a:lnTo>
                    <a:pt x="506462" y="1604116"/>
                  </a:lnTo>
                  <a:lnTo>
                    <a:pt x="505373" y="1543158"/>
                  </a:lnTo>
                  <a:lnTo>
                    <a:pt x="504191" y="1482188"/>
                  </a:lnTo>
                  <a:lnTo>
                    <a:pt x="502917" y="1421262"/>
                  </a:lnTo>
                  <a:lnTo>
                    <a:pt x="501553" y="1360438"/>
                  </a:lnTo>
                  <a:lnTo>
                    <a:pt x="500101" y="1299771"/>
                  </a:lnTo>
                  <a:lnTo>
                    <a:pt x="498563" y="1239320"/>
                  </a:lnTo>
                  <a:lnTo>
                    <a:pt x="496940" y="1179139"/>
                  </a:lnTo>
                  <a:lnTo>
                    <a:pt x="495235" y="1119286"/>
                  </a:lnTo>
                  <a:lnTo>
                    <a:pt x="493449" y="1059817"/>
                  </a:lnTo>
                  <a:lnTo>
                    <a:pt x="491512" y="998601"/>
                  </a:lnTo>
                  <a:lnTo>
                    <a:pt x="489643" y="942259"/>
                  </a:lnTo>
                  <a:lnTo>
                    <a:pt x="487627" y="884282"/>
                  </a:lnTo>
                  <a:lnTo>
                    <a:pt x="485538" y="826917"/>
                  </a:lnTo>
                  <a:lnTo>
                    <a:pt x="483377" y="770219"/>
                  </a:lnTo>
                  <a:lnTo>
                    <a:pt x="481148" y="714245"/>
                  </a:lnTo>
                  <a:lnTo>
                    <a:pt x="478851" y="659051"/>
                  </a:lnTo>
                  <a:lnTo>
                    <a:pt x="476489" y="604695"/>
                  </a:lnTo>
                  <a:lnTo>
                    <a:pt x="474063" y="551232"/>
                  </a:lnTo>
                  <a:lnTo>
                    <a:pt x="471576" y="498720"/>
                  </a:lnTo>
                  <a:lnTo>
                    <a:pt x="469029" y="447214"/>
                  </a:lnTo>
                  <a:lnTo>
                    <a:pt x="466424" y="396773"/>
                  </a:lnTo>
                  <a:lnTo>
                    <a:pt x="463700" y="346328"/>
                  </a:lnTo>
                  <a:lnTo>
                    <a:pt x="461048" y="299306"/>
                  </a:lnTo>
                  <a:lnTo>
                    <a:pt x="458281" y="252395"/>
                  </a:lnTo>
                  <a:lnTo>
                    <a:pt x="455464" y="206774"/>
                  </a:lnTo>
                  <a:lnTo>
                    <a:pt x="452598" y="162499"/>
                  </a:lnTo>
                  <a:lnTo>
                    <a:pt x="449686" y="119628"/>
                  </a:lnTo>
                  <a:lnTo>
                    <a:pt x="446729" y="78217"/>
                  </a:lnTo>
                  <a:lnTo>
                    <a:pt x="443730" y="38321"/>
                  </a:lnTo>
                  <a:lnTo>
                    <a:pt x="440689" y="0"/>
                  </a:ln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8438" name="object 5">
              <a:extLst>
                <a:ext uri="{FF2B5EF4-FFF2-40B4-BE49-F238E27FC236}">
                  <a16:creationId xmlns:a16="http://schemas.microsoft.com/office/drawing/2014/main" id="{F6779813-6E40-A6F6-80D7-CA0C75AA493A}"/>
                </a:ext>
              </a:extLst>
            </p:cNvPr>
            <p:cNvSpPr>
              <a:spLocks/>
            </p:cNvSpPr>
            <p:nvPr/>
          </p:nvSpPr>
          <p:spPr bwMode="auto">
            <a:xfrm>
              <a:off x="0" y="0"/>
              <a:ext cx="12192000" cy="6858000"/>
            </a:xfrm>
            <a:custGeom>
              <a:avLst/>
              <a:gdLst>
                <a:gd name="T0" fmla="*/ 11709273 w 12192000"/>
                <a:gd name="T1" fmla="*/ 470027 h 6858000"/>
                <a:gd name="T2" fmla="*/ 12192000 w 12192000"/>
                <a:gd name="T3" fmla="*/ 6381636 h 6858000"/>
                <a:gd name="T4" fmla="*/ 12192000 w 12192000"/>
                <a:gd name="T5" fmla="*/ 0 h 6858000"/>
                <a:gd name="T6" fmla="*/ 5932678 w 12192000"/>
                <a:gd name="T7" fmla="*/ 3227832 h 6858000"/>
                <a:gd name="T8" fmla="*/ 5931662 w 12192000"/>
                <a:gd name="T9" fmla="*/ 3478657 h 6858000"/>
                <a:gd name="T10" fmla="*/ 5926963 w 12192000"/>
                <a:gd name="T11" fmla="*/ 3723386 h 6858000"/>
                <a:gd name="T12" fmla="*/ 5921375 w 12192000"/>
                <a:gd name="T13" fmla="*/ 3960876 h 6858000"/>
                <a:gd name="T14" fmla="*/ 5911850 w 12192000"/>
                <a:gd name="T15" fmla="*/ 4192905 h 6858000"/>
                <a:gd name="T16" fmla="*/ 5895086 w 12192000"/>
                <a:gd name="T17" fmla="*/ 4525518 h 6858000"/>
                <a:gd name="T18" fmla="*/ 5868035 w 12192000"/>
                <a:gd name="T19" fmla="*/ 4938649 h 6858000"/>
                <a:gd name="T20" fmla="*/ 5836920 w 12192000"/>
                <a:gd name="T21" fmla="*/ 5313045 h 6858000"/>
                <a:gd name="T22" fmla="*/ 5803011 w 12192000"/>
                <a:gd name="T23" fmla="*/ 5641949 h 6858000"/>
                <a:gd name="T24" fmla="*/ 5770245 w 12192000"/>
                <a:gd name="T25" fmla="*/ 5923038 h 6858000"/>
                <a:gd name="T26" fmla="*/ 5740908 w 12192000"/>
                <a:gd name="T27" fmla="*/ 6150203 h 6858000"/>
                <a:gd name="T28" fmla="*/ 5717667 w 12192000"/>
                <a:gd name="T29" fmla="*/ 6317412 h 6858000"/>
                <a:gd name="T30" fmla="*/ 476377 w 12192000"/>
                <a:gd name="T31" fmla="*/ 6381750 h 6858000"/>
                <a:gd name="T32" fmla="*/ 5708955 w 12192000"/>
                <a:gd name="T33" fmla="*/ 469900 h 6858000"/>
                <a:gd name="T34" fmla="*/ 5742813 w 12192000"/>
                <a:gd name="T35" fmla="*/ 674497 h 6858000"/>
                <a:gd name="T36" fmla="*/ 5783326 w 12192000"/>
                <a:gd name="T37" fmla="*/ 950087 h 6858000"/>
                <a:gd name="T38" fmla="*/ 5819775 w 12192000"/>
                <a:gd name="T39" fmla="*/ 1225804 h 6858000"/>
                <a:gd name="T40" fmla="*/ 5849239 w 12192000"/>
                <a:gd name="T41" fmla="*/ 1500124 h 6858000"/>
                <a:gd name="T42" fmla="*/ 5873496 w 12192000"/>
                <a:gd name="T43" fmla="*/ 1772793 h 6858000"/>
                <a:gd name="T44" fmla="*/ 5894324 w 12192000"/>
                <a:gd name="T45" fmla="*/ 2044827 h 6858000"/>
                <a:gd name="T46" fmla="*/ 5909437 w 12192000"/>
                <a:gd name="T47" fmla="*/ 2314321 h 6858000"/>
                <a:gd name="T48" fmla="*/ 5920359 w 12192000"/>
                <a:gd name="T49" fmla="*/ 2579624 h 6858000"/>
                <a:gd name="T50" fmla="*/ 5928106 w 12192000"/>
                <a:gd name="T51" fmla="*/ 2842641 h 6858000"/>
                <a:gd name="T52" fmla="*/ 5931662 w 12192000"/>
                <a:gd name="T53" fmla="*/ 3100705 h 6858000"/>
                <a:gd name="T54" fmla="*/ 5932678 w 12192000"/>
                <a:gd name="T55" fmla="*/ 0 h 6858000"/>
                <a:gd name="T56" fmla="*/ 0 w 12192000"/>
                <a:gd name="T57" fmla="*/ 469900 h 6858000"/>
                <a:gd name="T58" fmla="*/ 0 w 12192000"/>
                <a:gd name="T59" fmla="*/ 6858000 h 6858000"/>
                <a:gd name="T60" fmla="*/ 12192000 w 12192000"/>
                <a:gd name="T61" fmla="*/ 6381750 h 6858000"/>
                <a:gd name="T62" fmla="*/ 6953186 w 12192000"/>
                <a:gd name="T63" fmla="*/ 469900 h 6858000"/>
                <a:gd name="T64" fmla="*/ 12192000 w 12192000"/>
                <a:gd name="T65" fmla="*/ 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92000" h="6858000">
                  <a:moveTo>
                    <a:pt x="12192000" y="470027"/>
                  </a:moveTo>
                  <a:lnTo>
                    <a:pt x="11709273" y="470027"/>
                  </a:lnTo>
                  <a:lnTo>
                    <a:pt x="11709273" y="6381636"/>
                  </a:lnTo>
                  <a:lnTo>
                    <a:pt x="12192000" y="6381636"/>
                  </a:lnTo>
                  <a:lnTo>
                    <a:pt x="12192000" y="470027"/>
                  </a:lnTo>
                  <a:close/>
                </a:path>
                <a:path w="12192000" h="6858000">
                  <a:moveTo>
                    <a:pt x="12192000" y="0"/>
                  </a:moveTo>
                  <a:lnTo>
                    <a:pt x="5932678" y="0"/>
                  </a:lnTo>
                  <a:lnTo>
                    <a:pt x="5932678" y="3227832"/>
                  </a:lnTo>
                  <a:lnTo>
                    <a:pt x="5931662" y="3353943"/>
                  </a:lnTo>
                  <a:lnTo>
                    <a:pt x="5931662" y="3478657"/>
                  </a:lnTo>
                  <a:lnTo>
                    <a:pt x="5929757" y="3602228"/>
                  </a:lnTo>
                  <a:lnTo>
                    <a:pt x="5926963" y="3723386"/>
                  </a:lnTo>
                  <a:lnTo>
                    <a:pt x="5924296" y="3843401"/>
                  </a:lnTo>
                  <a:lnTo>
                    <a:pt x="5921375" y="3960876"/>
                  </a:lnTo>
                  <a:lnTo>
                    <a:pt x="5916803" y="4077843"/>
                  </a:lnTo>
                  <a:lnTo>
                    <a:pt x="5911850" y="4192905"/>
                  </a:lnTo>
                  <a:lnTo>
                    <a:pt x="5907532" y="4305554"/>
                  </a:lnTo>
                  <a:lnTo>
                    <a:pt x="5895086" y="4525518"/>
                  </a:lnTo>
                  <a:lnTo>
                    <a:pt x="5881878" y="4736338"/>
                  </a:lnTo>
                  <a:lnTo>
                    <a:pt x="5868035" y="4938649"/>
                  </a:lnTo>
                  <a:lnTo>
                    <a:pt x="5852795" y="5130038"/>
                  </a:lnTo>
                  <a:lnTo>
                    <a:pt x="5836920" y="5313045"/>
                  </a:lnTo>
                  <a:lnTo>
                    <a:pt x="5819775" y="5482590"/>
                  </a:lnTo>
                  <a:lnTo>
                    <a:pt x="5803011" y="5641949"/>
                  </a:lnTo>
                  <a:lnTo>
                    <a:pt x="5786120" y="5788558"/>
                  </a:lnTo>
                  <a:lnTo>
                    <a:pt x="5770245" y="5923038"/>
                  </a:lnTo>
                  <a:lnTo>
                    <a:pt x="5755259" y="6042393"/>
                  </a:lnTo>
                  <a:lnTo>
                    <a:pt x="5740908" y="6150203"/>
                  </a:lnTo>
                  <a:lnTo>
                    <a:pt x="5728970" y="6241072"/>
                  </a:lnTo>
                  <a:lnTo>
                    <a:pt x="5717667" y="6317412"/>
                  </a:lnTo>
                  <a:lnTo>
                    <a:pt x="5707685" y="6381750"/>
                  </a:lnTo>
                  <a:lnTo>
                    <a:pt x="476377" y="6381750"/>
                  </a:lnTo>
                  <a:lnTo>
                    <a:pt x="476377" y="469900"/>
                  </a:lnTo>
                  <a:lnTo>
                    <a:pt x="5708955" y="469900"/>
                  </a:lnTo>
                  <a:lnTo>
                    <a:pt x="5720461" y="537591"/>
                  </a:lnTo>
                  <a:lnTo>
                    <a:pt x="5742813" y="674497"/>
                  </a:lnTo>
                  <a:lnTo>
                    <a:pt x="5764657" y="812038"/>
                  </a:lnTo>
                  <a:lnTo>
                    <a:pt x="5783326" y="950087"/>
                  </a:lnTo>
                  <a:lnTo>
                    <a:pt x="5802249" y="1087628"/>
                  </a:lnTo>
                  <a:lnTo>
                    <a:pt x="5819775" y="1225804"/>
                  </a:lnTo>
                  <a:lnTo>
                    <a:pt x="5834888" y="1362075"/>
                  </a:lnTo>
                  <a:lnTo>
                    <a:pt x="5849239" y="1500124"/>
                  </a:lnTo>
                  <a:lnTo>
                    <a:pt x="5862193" y="1637665"/>
                  </a:lnTo>
                  <a:lnTo>
                    <a:pt x="5873496" y="1772793"/>
                  </a:lnTo>
                  <a:lnTo>
                    <a:pt x="5884799" y="1909699"/>
                  </a:lnTo>
                  <a:lnTo>
                    <a:pt x="5894324" y="2044827"/>
                  </a:lnTo>
                  <a:lnTo>
                    <a:pt x="5901690" y="2179828"/>
                  </a:lnTo>
                  <a:lnTo>
                    <a:pt x="5909437" y="2314321"/>
                  </a:lnTo>
                  <a:lnTo>
                    <a:pt x="5915787" y="2447671"/>
                  </a:lnTo>
                  <a:lnTo>
                    <a:pt x="5920359" y="2579624"/>
                  </a:lnTo>
                  <a:lnTo>
                    <a:pt x="5924296" y="2711704"/>
                  </a:lnTo>
                  <a:lnTo>
                    <a:pt x="5928106" y="2842641"/>
                  </a:lnTo>
                  <a:lnTo>
                    <a:pt x="5929757" y="2971673"/>
                  </a:lnTo>
                  <a:lnTo>
                    <a:pt x="5931662" y="3100705"/>
                  </a:lnTo>
                  <a:lnTo>
                    <a:pt x="5932678" y="3227832"/>
                  </a:lnTo>
                  <a:lnTo>
                    <a:pt x="5932678" y="0"/>
                  </a:lnTo>
                  <a:lnTo>
                    <a:pt x="0" y="0"/>
                  </a:lnTo>
                  <a:lnTo>
                    <a:pt x="0" y="469900"/>
                  </a:lnTo>
                  <a:lnTo>
                    <a:pt x="0" y="6381750"/>
                  </a:lnTo>
                  <a:lnTo>
                    <a:pt x="0" y="6858000"/>
                  </a:lnTo>
                  <a:lnTo>
                    <a:pt x="12192000" y="6858000"/>
                  </a:lnTo>
                  <a:lnTo>
                    <a:pt x="12192000" y="6381750"/>
                  </a:lnTo>
                  <a:lnTo>
                    <a:pt x="6948602" y="6381750"/>
                  </a:lnTo>
                  <a:lnTo>
                    <a:pt x="6953186" y="469900"/>
                  </a:lnTo>
                  <a:lnTo>
                    <a:pt x="12192000" y="469900"/>
                  </a:lnTo>
                  <a:lnTo>
                    <a:pt x="121920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pic>
          <p:nvPicPr>
            <p:cNvPr id="18439" name="object 6">
              <a:extLst>
                <a:ext uri="{FF2B5EF4-FFF2-40B4-BE49-F238E27FC236}">
                  <a16:creationId xmlns:a16="http://schemas.microsoft.com/office/drawing/2014/main" id="{2E5ADFFC-2349-0DDE-3F5F-D292F45AB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1775" y="0"/>
              <a:ext cx="776287" cy="121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object 7">
              <a:extLst>
                <a:ext uri="{FF2B5EF4-FFF2-40B4-BE49-F238E27FC236}">
                  <a16:creationId xmlns:a16="http://schemas.microsoft.com/office/drawing/2014/main" id="{90DC9FBC-48B5-3BBD-7316-C21FF8C5919A}"/>
                </a:ext>
              </a:extLst>
            </p:cNvPr>
            <p:cNvSpPr>
              <a:spLocks/>
            </p:cNvSpPr>
            <p:nvPr/>
          </p:nvSpPr>
          <p:spPr bwMode="auto">
            <a:xfrm>
              <a:off x="10439400" y="0"/>
              <a:ext cx="685800" cy="1143000"/>
            </a:xfrm>
            <a:custGeom>
              <a:avLst/>
              <a:gdLst>
                <a:gd name="T0" fmla="*/ 685800 w 685800"/>
                <a:gd name="T1" fmla="*/ 0 h 1143000"/>
                <a:gd name="T2" fmla="*/ 0 w 685800"/>
                <a:gd name="T3" fmla="*/ 0 h 1143000"/>
                <a:gd name="T4" fmla="*/ 0 w 685800"/>
                <a:gd name="T5" fmla="*/ 1143000 h 1143000"/>
                <a:gd name="T6" fmla="*/ 685800 w 685800"/>
                <a:gd name="T7" fmla="*/ 1143000 h 1143000"/>
                <a:gd name="T8" fmla="*/ 685800 w 685800"/>
                <a:gd name="T9" fmla="*/ 0 h 1143000"/>
              </a:gdLst>
              <a:ahLst/>
              <a:cxnLst>
                <a:cxn ang="0">
                  <a:pos x="T0" y="T1"/>
                </a:cxn>
                <a:cxn ang="0">
                  <a:pos x="T2" y="T3"/>
                </a:cxn>
                <a:cxn ang="0">
                  <a:pos x="T4" y="T5"/>
                </a:cxn>
                <a:cxn ang="0">
                  <a:pos x="T6" y="T7"/>
                </a:cxn>
                <a:cxn ang="0">
                  <a:pos x="T8" y="T9"/>
                </a:cxn>
              </a:cxnLst>
              <a:rect l="0" t="0" r="r" b="b"/>
              <a:pathLst>
                <a:path w="685800" h="1143000">
                  <a:moveTo>
                    <a:pt x="685800" y="0"/>
                  </a:moveTo>
                  <a:lnTo>
                    <a:pt x="0" y="0"/>
                  </a:lnTo>
                  <a:lnTo>
                    <a:pt x="0" y="1143000"/>
                  </a:lnTo>
                  <a:lnTo>
                    <a:pt x="685800" y="1143000"/>
                  </a:lnTo>
                  <a:lnTo>
                    <a:pt x="685800" y="0"/>
                  </a:lnTo>
                  <a:close/>
                </a:path>
              </a:pathLst>
            </a:custGeom>
            <a:solidFill>
              <a:srgbClr val="B311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sp>
        <p:nvSpPr>
          <p:cNvPr id="8" name="object 8">
            <a:extLst>
              <a:ext uri="{FF2B5EF4-FFF2-40B4-BE49-F238E27FC236}">
                <a16:creationId xmlns:a16="http://schemas.microsoft.com/office/drawing/2014/main" id="{10FFEC2C-2A84-5D63-C0E4-31E06D57CFEE}"/>
              </a:ext>
            </a:extLst>
          </p:cNvPr>
          <p:cNvSpPr txBox="1">
            <a:spLocks noGrp="1"/>
          </p:cNvSpPr>
          <p:nvPr>
            <p:ph type="title"/>
          </p:nvPr>
        </p:nvSpPr>
        <p:spPr>
          <a:xfrm>
            <a:off x="952464" y="2143116"/>
            <a:ext cx="10802974" cy="2471737"/>
          </a:xfrm>
        </p:spPr>
        <p:txBody>
          <a:bodyPr tIns="15875">
            <a:normAutofit/>
          </a:bodyPr>
          <a:lstStyle/>
          <a:p>
            <a:pPr marL="12700" eaLnBrk="1" hangingPunct="1">
              <a:spcBef>
                <a:spcPts val="125"/>
              </a:spcBef>
            </a:pPr>
            <a:r>
              <a:rPr lang="en-US" altLang="en-US" sz="8000" b="1" dirty="0">
                <a:latin typeface="Times New Roman" panose="02020603050405020304" pitchFamily="18" charset="0"/>
                <a:cs typeface="Times New Roman" panose="02020603050405020304" pitchFamily="18" charset="0"/>
              </a:rPr>
              <a:t>THANK </a:t>
            </a:r>
            <a:r>
              <a:rPr lang="en-US" altLang="en-US" sz="8000" b="1" dirty="0">
                <a:solidFill>
                  <a:srgbClr val="000000"/>
                </a:solidFill>
                <a:latin typeface="Times New Roman" panose="02020603050405020304" pitchFamily="18" charset="0"/>
                <a:cs typeface="Times New Roman" panose="02020603050405020304" pitchFamily="18" charset="0"/>
              </a:rPr>
              <a:t>YOU</a:t>
            </a:r>
            <a:endParaRPr lang="en-US" altLang="en-US" sz="8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89D08E0-A87D-CA41-AC98-4B9CA4634039}"/>
              </a:ext>
            </a:extLst>
          </p:cNvPr>
          <p:cNvSpPr txBox="1">
            <a:spLocks noGrp="1"/>
          </p:cNvSpPr>
          <p:nvPr>
            <p:ph type="title"/>
          </p:nvPr>
        </p:nvSpPr>
        <p:spPr>
          <a:xfrm>
            <a:off x="380960" y="714356"/>
            <a:ext cx="10810875" cy="554061"/>
          </a:xfrm>
        </p:spPr>
        <p:txBody>
          <a:bodyPr tIns="61023" rtlCol="0">
            <a:normAutofit fontScale="90000"/>
          </a:bodyPr>
          <a:lstStyle/>
          <a:p>
            <a:pPr marL="249554" algn="l" eaLnBrk="1" fontAlgn="auto" hangingPunct="1">
              <a:spcBef>
                <a:spcPts val="125"/>
              </a:spcBef>
              <a:spcAft>
                <a:spcPts val="0"/>
              </a:spcAft>
              <a:defRPr/>
            </a:pPr>
            <a:r>
              <a:rPr sz="3200" b="1" spc="-10" dirty="0">
                <a:latin typeface="Times New Roman" pitchFamily="18" charset="0"/>
                <a:cs typeface="Times New Roman" pitchFamily="18" charset="0"/>
              </a:rPr>
              <a:t>ABSTRACT</a:t>
            </a:r>
            <a:endParaRPr sz="3200" dirty="0">
              <a:latin typeface="Times New Roman" pitchFamily="18" charset="0"/>
              <a:cs typeface="Times New Roman" pitchFamily="18" charset="0"/>
            </a:endParaRPr>
          </a:p>
        </p:txBody>
      </p:sp>
      <p:sp>
        <p:nvSpPr>
          <p:cNvPr id="3" name="object 3">
            <a:extLst>
              <a:ext uri="{FF2B5EF4-FFF2-40B4-BE49-F238E27FC236}">
                <a16:creationId xmlns:a16="http://schemas.microsoft.com/office/drawing/2014/main" id="{4938B601-2084-E88E-155A-B147DAE3DFF4}"/>
              </a:ext>
            </a:extLst>
          </p:cNvPr>
          <p:cNvSpPr txBox="1"/>
          <p:nvPr/>
        </p:nvSpPr>
        <p:spPr>
          <a:xfrm>
            <a:off x="523836" y="2000240"/>
            <a:ext cx="11164887" cy="4100481"/>
          </a:xfrm>
          <a:prstGeom prst="rect">
            <a:avLst/>
          </a:prstGeom>
        </p:spPr>
        <p:txBody>
          <a:bodyPr lIns="0" tIns="12065" rIns="0" bIns="0">
            <a:spAutoFit/>
          </a:bodyPr>
          <a:lstStyle>
            <a:lvl1pPr marL="355600" indent="-342900">
              <a:tabLst>
                <a:tab pos="355600" algn="l"/>
              </a:tabLst>
              <a:defRPr>
                <a:solidFill>
                  <a:schemeClr val="tx1"/>
                </a:solidFill>
                <a:latin typeface="Arial" panose="020B0604020202020204" pitchFamily="34" charset="0"/>
              </a:defRPr>
            </a:lvl1pPr>
            <a:lvl2pPr marL="742950" indent="-285750">
              <a:tabLst>
                <a:tab pos="355600" algn="l"/>
              </a:tabLst>
              <a:defRPr>
                <a:solidFill>
                  <a:schemeClr val="tx1"/>
                </a:solidFill>
                <a:latin typeface="Arial" panose="020B0604020202020204" pitchFamily="34" charset="0"/>
              </a:defRPr>
            </a:lvl2pPr>
            <a:lvl3pPr marL="1143000" indent="-228600">
              <a:tabLst>
                <a:tab pos="355600" algn="l"/>
              </a:tabLst>
              <a:defRPr>
                <a:solidFill>
                  <a:schemeClr val="tx1"/>
                </a:solidFill>
                <a:latin typeface="Arial" panose="020B0604020202020204" pitchFamily="34" charset="0"/>
              </a:defRPr>
            </a:lvl3pPr>
            <a:lvl4pPr marL="1600200" indent="-228600">
              <a:tabLst>
                <a:tab pos="355600" algn="l"/>
              </a:tabLst>
              <a:defRPr>
                <a:solidFill>
                  <a:schemeClr val="tx1"/>
                </a:solidFill>
                <a:latin typeface="Arial" panose="020B0604020202020204" pitchFamily="34" charset="0"/>
              </a:defRPr>
            </a:lvl4pPr>
            <a:lvl5pPr marL="2057400" indent="-228600">
              <a:tabLst>
                <a:tab pos="3556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556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556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556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55600" algn="l"/>
              </a:tabLst>
              <a:defRPr>
                <a:solidFill>
                  <a:schemeClr val="tx1"/>
                </a:solidFill>
                <a:latin typeface="Arial" panose="020B0604020202020204" pitchFamily="34" charset="0"/>
              </a:defRPr>
            </a:lvl9pPr>
          </a:lstStyle>
          <a:p>
            <a:pPr eaLnBrk="1" hangingPunct="1">
              <a:lnSpc>
                <a:spcPct val="150000"/>
              </a:lnSpc>
              <a:spcBef>
                <a:spcPts val="100"/>
              </a:spcBef>
              <a:buClr>
                <a:srgbClr val="B31166"/>
              </a:buClr>
              <a:buSzPct val="78000"/>
              <a:buFont typeface="Arial" panose="020B0604020202020204" pitchFamily="34" charset="0"/>
              <a:buChar char="•"/>
            </a:pPr>
            <a:r>
              <a:rPr lang="en-US" altLang="en-US" sz="2000" dirty="0">
                <a:solidFill>
                  <a:srgbClr val="0D0D0D"/>
                </a:solidFill>
                <a:latin typeface="Times New Roman" panose="02020603050405020304" pitchFamily="18" charset="0"/>
                <a:cs typeface="Times New Roman" panose="02020603050405020304" pitchFamily="18" charset="0"/>
              </a:rPr>
              <a:t>Phase-Locked Loops (PLLs) serve as critical components in various communication systems, ensuring coherent signal reception and transmission.</a:t>
            </a:r>
            <a:endParaRPr lang="en-US" altLang="en-US" sz="2000" dirty="0">
              <a:solidFill>
                <a:srgbClr val="000000"/>
              </a:solidFill>
              <a:latin typeface="Times New Roman" panose="02020603050405020304" pitchFamily="18" charset="0"/>
              <a:cs typeface="Times New Roman" panose="02020603050405020304" pitchFamily="18" charset="0"/>
            </a:endParaRPr>
          </a:p>
          <a:p>
            <a:pPr eaLnBrk="1" hangingPunct="1">
              <a:lnSpc>
                <a:spcPct val="150000"/>
              </a:lnSpc>
              <a:spcBef>
                <a:spcPts val="975"/>
              </a:spcBef>
              <a:buClr>
                <a:srgbClr val="B31166"/>
              </a:buClr>
              <a:buSzPct val="78000"/>
              <a:buFont typeface="Arial" panose="020B0604020202020204" pitchFamily="34" charset="0"/>
              <a:buChar char="•"/>
            </a:pPr>
            <a:r>
              <a:rPr lang="en-US" altLang="en-US" sz="2000" dirty="0">
                <a:solidFill>
                  <a:srgbClr val="0D0D0D"/>
                </a:solidFill>
                <a:latin typeface="Times New Roman" panose="02020603050405020304" pitchFamily="18" charset="0"/>
                <a:cs typeface="Times New Roman" panose="02020603050405020304" pitchFamily="18" charset="0"/>
              </a:rPr>
              <a:t>Traditional PLL design relies on mathematical models, which may not capture all nuances of real-world </a:t>
            </a:r>
            <a:r>
              <a:rPr lang="en-US" altLang="en-US" sz="2000" dirty="0" err="1">
                <a:solidFill>
                  <a:srgbClr val="0D0D0D"/>
                </a:solidFill>
                <a:latin typeface="Times New Roman" panose="02020603050405020304" pitchFamily="18" charset="0"/>
                <a:cs typeface="Times New Roman" panose="02020603050405020304" pitchFamily="18" charset="0"/>
              </a:rPr>
              <a:t>behaviour</a:t>
            </a:r>
            <a:r>
              <a:rPr lang="en-US" altLang="en-US" sz="2000" dirty="0">
                <a:solidFill>
                  <a:srgbClr val="0D0D0D"/>
                </a:solidFill>
                <a:latin typeface="Times New Roman" panose="02020603050405020304" pitchFamily="18" charset="0"/>
                <a:cs typeface="Times New Roman" panose="02020603050405020304" pitchFamily="18" charset="0"/>
              </a:rPr>
              <a:t>.</a:t>
            </a:r>
            <a:endParaRPr lang="en-US" altLang="en-US" sz="2000" dirty="0">
              <a:solidFill>
                <a:srgbClr val="000000"/>
              </a:solidFill>
              <a:latin typeface="Times New Roman" panose="02020603050405020304" pitchFamily="18" charset="0"/>
              <a:cs typeface="Times New Roman" panose="02020603050405020304" pitchFamily="18" charset="0"/>
            </a:endParaRPr>
          </a:p>
          <a:p>
            <a:pPr eaLnBrk="1" hangingPunct="1">
              <a:spcBef>
                <a:spcPts val="13"/>
              </a:spcBef>
              <a:buClr>
                <a:srgbClr val="B31166"/>
              </a:buClr>
              <a:buFont typeface="Arial" panose="020B0604020202020204" pitchFamily="34" charset="0"/>
              <a:buChar char="•"/>
            </a:pPr>
            <a:endParaRPr lang="en-US" altLang="en-US" sz="1900" dirty="0">
              <a:solidFill>
                <a:srgbClr val="000000"/>
              </a:solidFill>
              <a:latin typeface="Times New Roman" panose="02020603050405020304" pitchFamily="18" charset="0"/>
              <a:cs typeface="Times New Roman" panose="02020603050405020304" pitchFamily="18" charset="0"/>
            </a:endParaRPr>
          </a:p>
          <a:p>
            <a:pPr eaLnBrk="1" hangingPunct="1">
              <a:buClr>
                <a:srgbClr val="B31166"/>
              </a:buClr>
              <a:buSzPct val="78000"/>
              <a:buFont typeface="Arial" panose="020B0604020202020204" pitchFamily="34" charset="0"/>
              <a:buChar char="•"/>
            </a:pPr>
            <a:r>
              <a:rPr lang="en-US" altLang="en-US" sz="2000" dirty="0">
                <a:solidFill>
                  <a:srgbClr val="0D0D0D"/>
                </a:solidFill>
                <a:latin typeface="Times New Roman" panose="02020603050405020304" pitchFamily="18" charset="0"/>
                <a:cs typeface="Times New Roman" panose="02020603050405020304" pitchFamily="18" charset="0"/>
              </a:rPr>
              <a:t>By leveraging the expressive power of deep neural networks and  accurate, flexible models is proposed .</a:t>
            </a:r>
            <a:endParaRPr lang="en-US" altLang="en-US" sz="2000" dirty="0">
              <a:solidFill>
                <a:srgbClr val="000000"/>
              </a:solidFill>
              <a:latin typeface="Times New Roman" panose="02020603050405020304" pitchFamily="18" charset="0"/>
              <a:cs typeface="Times New Roman" panose="02020603050405020304" pitchFamily="18" charset="0"/>
            </a:endParaRPr>
          </a:p>
          <a:p>
            <a:pPr eaLnBrk="1" hangingPunct="1">
              <a:lnSpc>
                <a:spcPct val="150000"/>
              </a:lnSpc>
              <a:spcBef>
                <a:spcPts val="975"/>
              </a:spcBef>
              <a:buClr>
                <a:srgbClr val="B31166"/>
              </a:buClr>
              <a:buSzPct val="78000"/>
              <a:buFont typeface="Arial" panose="020B0604020202020204" pitchFamily="34" charset="0"/>
              <a:buChar char="•"/>
            </a:pPr>
            <a:r>
              <a:rPr lang="en-US" altLang="en-US" sz="2000" dirty="0">
                <a:solidFill>
                  <a:srgbClr val="0D0D0D"/>
                </a:solidFill>
                <a:latin typeface="Times New Roman" panose="02020603050405020304" pitchFamily="18" charset="0"/>
                <a:cs typeface="Times New Roman" panose="02020603050405020304" pitchFamily="18" charset="0"/>
              </a:rPr>
              <a:t>Through	extensive	simulations	and	experimental	validation,	the effectiveness	of  our  proposed	deep learning-based approach in accurately predicting PLL </a:t>
            </a:r>
            <a:r>
              <a:rPr lang="en-US" altLang="en-US" sz="2000" dirty="0" err="1">
                <a:solidFill>
                  <a:srgbClr val="0D0D0D"/>
                </a:solidFill>
                <a:latin typeface="Times New Roman" panose="02020603050405020304" pitchFamily="18" charset="0"/>
                <a:cs typeface="Times New Roman" panose="02020603050405020304" pitchFamily="18" charset="0"/>
              </a:rPr>
              <a:t>behaviour</a:t>
            </a:r>
            <a:r>
              <a:rPr lang="en-US" altLang="en-US" sz="2000" dirty="0">
                <a:solidFill>
                  <a:srgbClr val="0D0D0D"/>
                </a:solidFill>
                <a:latin typeface="Times New Roman" panose="02020603050405020304" pitchFamily="18" charset="0"/>
                <a:cs typeface="Times New Roman" panose="02020603050405020304" pitchFamily="18" charset="0"/>
              </a:rPr>
              <a:t> across a range of operating conditions.</a:t>
            </a:r>
            <a:endParaRPr lang="en-US"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B62F7C8-BDD4-042B-69B2-2B2783EE25CA}"/>
              </a:ext>
            </a:extLst>
          </p:cNvPr>
          <p:cNvSpPr txBox="1">
            <a:spLocks noGrp="1"/>
          </p:cNvSpPr>
          <p:nvPr>
            <p:ph type="title"/>
          </p:nvPr>
        </p:nvSpPr>
        <p:spPr>
          <a:xfrm>
            <a:off x="690564" y="854075"/>
            <a:ext cx="10810875" cy="638380"/>
          </a:xfrm>
        </p:spPr>
        <p:txBody>
          <a:bodyPr tIns="144526" rtlCol="0">
            <a:normAutofit fontScale="90000"/>
          </a:bodyPr>
          <a:lstStyle/>
          <a:p>
            <a:pPr marL="12700" algn="l" eaLnBrk="1" fontAlgn="auto" hangingPunct="1">
              <a:spcBef>
                <a:spcPts val="130"/>
              </a:spcBef>
              <a:spcAft>
                <a:spcPts val="0"/>
              </a:spcAft>
              <a:defRPr/>
            </a:pPr>
            <a:r>
              <a:rPr sz="3200" b="1" spc="-10" dirty="0">
                <a:latin typeface="Times New Roman" pitchFamily="18" charset="0"/>
                <a:cs typeface="Times New Roman" pitchFamily="18" charset="0"/>
              </a:rPr>
              <a:t>INTRODUCTION</a:t>
            </a:r>
            <a:endParaRPr sz="3200" dirty="0">
              <a:latin typeface="Times New Roman" pitchFamily="18" charset="0"/>
              <a:cs typeface="Times New Roman" pitchFamily="18" charset="0"/>
            </a:endParaRPr>
          </a:p>
        </p:txBody>
      </p:sp>
      <p:sp>
        <p:nvSpPr>
          <p:cNvPr id="3" name="object 3">
            <a:extLst>
              <a:ext uri="{FF2B5EF4-FFF2-40B4-BE49-F238E27FC236}">
                <a16:creationId xmlns:a16="http://schemas.microsoft.com/office/drawing/2014/main" id="{FF9C02D6-4149-0A11-E95C-9E8D1514BA14}"/>
              </a:ext>
            </a:extLst>
          </p:cNvPr>
          <p:cNvSpPr txBox="1"/>
          <p:nvPr/>
        </p:nvSpPr>
        <p:spPr>
          <a:xfrm>
            <a:off x="523836" y="2071678"/>
            <a:ext cx="11174412" cy="3795270"/>
          </a:xfrm>
          <a:prstGeom prst="rect">
            <a:avLst/>
          </a:prstGeom>
        </p:spPr>
        <p:txBody>
          <a:bodyPr lIns="0" tIns="12065" rIns="0" bIns="0">
            <a:spAutoFit/>
          </a:bodyPr>
          <a:lstStyle>
            <a:lvl1pPr marL="354013" indent="-342900">
              <a:tabLst>
                <a:tab pos="354013" algn="l"/>
                <a:tab pos="355600" algn="l"/>
              </a:tabLst>
              <a:defRPr>
                <a:solidFill>
                  <a:schemeClr val="tx1"/>
                </a:solidFill>
                <a:latin typeface="Arial" panose="020B0604020202020204" pitchFamily="34" charset="0"/>
              </a:defRPr>
            </a:lvl1pPr>
            <a:lvl2pPr marL="742950" indent="-285750">
              <a:tabLst>
                <a:tab pos="354013" algn="l"/>
                <a:tab pos="355600" algn="l"/>
              </a:tabLst>
              <a:defRPr>
                <a:solidFill>
                  <a:schemeClr val="tx1"/>
                </a:solidFill>
                <a:latin typeface="Arial" panose="020B0604020202020204" pitchFamily="34" charset="0"/>
              </a:defRPr>
            </a:lvl2pPr>
            <a:lvl3pPr marL="1143000" indent="-228600">
              <a:tabLst>
                <a:tab pos="354013" algn="l"/>
                <a:tab pos="355600" algn="l"/>
              </a:tabLst>
              <a:defRPr>
                <a:solidFill>
                  <a:schemeClr val="tx1"/>
                </a:solidFill>
                <a:latin typeface="Arial" panose="020B0604020202020204" pitchFamily="34" charset="0"/>
              </a:defRPr>
            </a:lvl3pPr>
            <a:lvl4pPr marL="1600200" indent="-228600">
              <a:tabLst>
                <a:tab pos="354013" algn="l"/>
                <a:tab pos="355600" algn="l"/>
              </a:tabLst>
              <a:defRPr>
                <a:solidFill>
                  <a:schemeClr val="tx1"/>
                </a:solidFill>
                <a:latin typeface="Arial" panose="020B0604020202020204" pitchFamily="34" charset="0"/>
              </a:defRPr>
            </a:lvl4pPr>
            <a:lvl5pPr marL="2057400" indent="-228600">
              <a:tabLst>
                <a:tab pos="354013" algn="l"/>
                <a:tab pos="3556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54013" algn="l"/>
                <a:tab pos="3556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54013" algn="l"/>
                <a:tab pos="3556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54013" algn="l"/>
                <a:tab pos="3556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54013" algn="l"/>
                <a:tab pos="355600" algn="l"/>
              </a:tabLst>
              <a:defRPr>
                <a:solidFill>
                  <a:schemeClr val="tx1"/>
                </a:solidFill>
                <a:latin typeface="Arial" panose="020B0604020202020204" pitchFamily="34" charset="0"/>
              </a:defRPr>
            </a:lvl9pPr>
          </a:lstStyle>
          <a:p>
            <a:pPr eaLnBrk="1" hangingPunct="1">
              <a:lnSpc>
                <a:spcPct val="150000"/>
              </a:lnSpc>
              <a:spcBef>
                <a:spcPts val="100"/>
              </a:spcBef>
              <a:buClr>
                <a:srgbClr val="B31166"/>
              </a:buClr>
              <a:buSzPct val="78000"/>
              <a:buFont typeface="Arial" panose="020B0604020202020204" pitchFamily="34" charset="0"/>
              <a:buChar char="•"/>
            </a:pPr>
            <a:r>
              <a:rPr lang="en-US" altLang="en-US" sz="2000" dirty="0">
                <a:solidFill>
                  <a:srgbClr val="0D0D0D"/>
                </a:solidFill>
                <a:latin typeface="Times New Roman" panose="02020603050405020304" pitchFamily="18" charset="0"/>
                <a:cs typeface="Times New Roman" panose="02020603050405020304" pitchFamily="18" charset="0"/>
              </a:rPr>
              <a:t>Phase-Locked Loops (PLLs) are critical components in communication systems, ensuring signal integrity and synchronization.</a:t>
            </a:r>
            <a:endParaRPr lang="en-US" altLang="en-US" sz="2000" dirty="0">
              <a:solidFill>
                <a:srgbClr val="000000"/>
              </a:solidFill>
              <a:latin typeface="Times New Roman" panose="02020603050405020304" pitchFamily="18" charset="0"/>
              <a:cs typeface="Times New Roman" panose="02020603050405020304" pitchFamily="18" charset="0"/>
            </a:endParaRPr>
          </a:p>
          <a:p>
            <a:pPr eaLnBrk="1" hangingPunct="1">
              <a:spcBef>
                <a:spcPts val="50"/>
              </a:spcBef>
              <a:buClr>
                <a:srgbClr val="B31166"/>
              </a:buClr>
              <a:buFont typeface="Arial" panose="020B0604020202020204" pitchFamily="34" charset="0"/>
              <a:buChar char="•"/>
            </a:pPr>
            <a:endParaRPr lang="en-US" altLang="en-US" dirty="0">
              <a:solidFill>
                <a:srgbClr val="000000"/>
              </a:solidFill>
              <a:latin typeface="Times New Roman" panose="02020603050405020304" pitchFamily="18" charset="0"/>
              <a:cs typeface="Times New Roman" panose="02020603050405020304" pitchFamily="18" charset="0"/>
            </a:endParaRPr>
          </a:p>
          <a:p>
            <a:pPr eaLnBrk="1" hangingPunct="1">
              <a:buClr>
                <a:srgbClr val="B31166"/>
              </a:buClr>
              <a:buSzPct val="78000"/>
              <a:buFont typeface="Arial" panose="020B0604020202020204" pitchFamily="34" charset="0"/>
              <a:buChar char="•"/>
            </a:pPr>
            <a:r>
              <a:rPr lang="en-US" altLang="en-US" sz="2000" dirty="0">
                <a:solidFill>
                  <a:srgbClr val="0D0D0D"/>
                </a:solidFill>
                <a:latin typeface="Times New Roman" panose="02020603050405020304" pitchFamily="18" charset="0"/>
                <a:cs typeface="Times New Roman" panose="02020603050405020304" pitchFamily="18" charset="0"/>
              </a:rPr>
              <a:t>Traditional PLL design relies on </a:t>
            </a:r>
            <a:r>
              <a:rPr lang="en-US" altLang="en-US" sz="2000" dirty="0" err="1">
                <a:solidFill>
                  <a:srgbClr val="0D0D0D"/>
                </a:solidFill>
                <a:latin typeface="Times New Roman" panose="02020603050405020304" pitchFamily="18" charset="0"/>
                <a:cs typeface="Times New Roman" panose="02020603050405020304" pitchFamily="18" charset="0"/>
              </a:rPr>
              <a:t>mathmatical</a:t>
            </a:r>
            <a:r>
              <a:rPr lang="en-US" altLang="en-US" sz="2000" dirty="0">
                <a:solidFill>
                  <a:srgbClr val="0D0D0D"/>
                </a:solidFill>
                <a:latin typeface="Times New Roman" panose="02020603050405020304" pitchFamily="18" charset="0"/>
                <a:cs typeface="Times New Roman" panose="02020603050405020304" pitchFamily="18" charset="0"/>
              </a:rPr>
              <a:t> models, which may not fully capture real-world </a:t>
            </a:r>
            <a:r>
              <a:rPr lang="en-US" altLang="en-US" sz="2000" dirty="0" err="1">
                <a:solidFill>
                  <a:srgbClr val="0D0D0D"/>
                </a:solidFill>
                <a:latin typeface="Times New Roman" panose="02020603050405020304" pitchFamily="18" charset="0"/>
                <a:cs typeface="Times New Roman" panose="02020603050405020304" pitchFamily="18" charset="0"/>
              </a:rPr>
              <a:t>behaviours</a:t>
            </a:r>
            <a:endParaRPr lang="en-US" altLang="en-US" sz="2000" dirty="0">
              <a:solidFill>
                <a:srgbClr val="000000"/>
              </a:solidFill>
              <a:latin typeface="Times New Roman" panose="02020603050405020304" pitchFamily="18" charset="0"/>
              <a:cs typeface="Times New Roman" panose="02020603050405020304" pitchFamily="18" charset="0"/>
            </a:endParaRPr>
          </a:p>
          <a:p>
            <a:pPr eaLnBrk="1" hangingPunct="1">
              <a:lnSpc>
                <a:spcPct val="150000"/>
              </a:lnSpc>
              <a:spcBef>
                <a:spcPts val="1050"/>
              </a:spcBef>
              <a:buClr>
                <a:srgbClr val="B31166"/>
              </a:buClr>
              <a:buSzPct val="78000"/>
              <a:buFont typeface="Arial" panose="020B0604020202020204" pitchFamily="34" charset="0"/>
              <a:buChar char="•"/>
            </a:pPr>
            <a:r>
              <a:rPr lang="en-US" altLang="en-US" sz="2000" dirty="0">
                <a:solidFill>
                  <a:srgbClr val="0D0D0D"/>
                </a:solidFill>
                <a:latin typeface="Times New Roman" panose="02020603050405020304" pitchFamily="18" charset="0"/>
                <a:cs typeface="Times New Roman" panose="02020603050405020304" pitchFamily="18" charset="0"/>
              </a:rPr>
              <a:t>By harnessing deep neural networks, the aim is to develop precise models capable of representing PLL dynamics comprehensively.</a:t>
            </a:r>
            <a:endParaRPr lang="en-US" altLang="en-US" sz="2000" dirty="0">
              <a:solidFill>
                <a:srgbClr val="000000"/>
              </a:solidFill>
              <a:latin typeface="Times New Roman" panose="02020603050405020304" pitchFamily="18" charset="0"/>
              <a:cs typeface="Times New Roman" panose="02020603050405020304" pitchFamily="18" charset="0"/>
            </a:endParaRPr>
          </a:p>
          <a:p>
            <a:pPr eaLnBrk="1" hangingPunct="1">
              <a:spcBef>
                <a:spcPts val="50"/>
              </a:spcBef>
              <a:buClr>
                <a:srgbClr val="B31166"/>
              </a:buClr>
              <a:buFont typeface="Arial" panose="020B0604020202020204" pitchFamily="34" charset="0"/>
              <a:buChar char="•"/>
            </a:pPr>
            <a:endParaRPr lang="en-US" altLang="en-US" dirty="0">
              <a:solidFill>
                <a:srgbClr val="000000"/>
              </a:solidFill>
              <a:latin typeface="Times New Roman" panose="02020603050405020304" pitchFamily="18" charset="0"/>
              <a:cs typeface="Times New Roman" panose="02020603050405020304" pitchFamily="18" charset="0"/>
            </a:endParaRPr>
          </a:p>
          <a:p>
            <a:pPr eaLnBrk="1" hangingPunct="1">
              <a:buClr>
                <a:srgbClr val="B31166"/>
              </a:buClr>
              <a:buSzPct val="78000"/>
              <a:buFont typeface="Arial" panose="020B0604020202020204" pitchFamily="34" charset="0"/>
              <a:buChar char="•"/>
            </a:pPr>
            <a:r>
              <a:rPr lang="en-US" altLang="en-US" sz="2000" dirty="0">
                <a:solidFill>
                  <a:srgbClr val="0D0D0D"/>
                </a:solidFill>
                <a:latin typeface="Times New Roman" panose="02020603050405020304" pitchFamily="18" charset="0"/>
                <a:cs typeface="Times New Roman" panose="02020603050405020304" pitchFamily="18" charset="0"/>
              </a:rPr>
              <a:t>Deep learning is proposed as a solution to overcome these challenges.</a:t>
            </a:r>
            <a:endParaRPr lang="en-US" altLang="en-US" sz="2000" dirty="0">
              <a:solidFill>
                <a:srgbClr val="000000"/>
              </a:solidFill>
              <a:latin typeface="Times New Roman" panose="02020603050405020304" pitchFamily="18" charset="0"/>
              <a:cs typeface="Times New Roman" panose="02020603050405020304" pitchFamily="18" charset="0"/>
            </a:endParaRPr>
          </a:p>
          <a:p>
            <a:pPr eaLnBrk="1" hangingPunct="1">
              <a:buClr>
                <a:srgbClr val="B31166"/>
              </a:buClr>
              <a:buFont typeface="Arial" panose="020B0604020202020204" pitchFamily="34" charset="0"/>
              <a:buChar char="•"/>
            </a:pPr>
            <a:endParaRPr lang="en-US" altLang="en-US" sz="1900" dirty="0">
              <a:solidFill>
                <a:srgbClr val="000000"/>
              </a:solidFill>
              <a:latin typeface="Times New Roman" panose="02020603050405020304" pitchFamily="18" charset="0"/>
              <a:cs typeface="Times New Roman" panose="02020603050405020304" pitchFamily="18" charset="0"/>
            </a:endParaRPr>
          </a:p>
          <a:p>
            <a:pPr eaLnBrk="1" hangingPunct="1">
              <a:buClr>
                <a:srgbClr val="B31166"/>
              </a:buClr>
              <a:buSzPct val="78000"/>
              <a:buFont typeface="Arial" panose="020B0604020202020204" pitchFamily="34" charset="0"/>
              <a:buChar char="•"/>
            </a:pPr>
            <a:r>
              <a:rPr lang="en-US" altLang="en-US" sz="2000" dirty="0">
                <a:solidFill>
                  <a:srgbClr val="0D0D0D"/>
                </a:solidFill>
                <a:latin typeface="Times New Roman" panose="02020603050405020304" pitchFamily="18" charset="0"/>
                <a:cs typeface="Times New Roman" panose="02020603050405020304" pitchFamily="18" charset="0"/>
              </a:rPr>
              <a:t>The goal is to enhance PLL design and analysis within modern communication systems.</a:t>
            </a:r>
            <a:endParaRPr lang="en-US"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CE972BF6-BCF1-EB90-716B-EA8277A738F5}"/>
              </a:ext>
            </a:extLst>
          </p:cNvPr>
          <p:cNvGraphicFramePr>
            <a:graphicFrameLocks noGrp="1"/>
          </p:cNvGraphicFramePr>
          <p:nvPr>
            <p:extLst>
              <p:ext uri="{D42A27DB-BD31-4B8C-83A1-F6EECF244321}">
                <p14:modId xmlns:p14="http://schemas.microsoft.com/office/powerpoint/2010/main" val="3294544874"/>
              </p:ext>
            </p:extLst>
          </p:nvPr>
        </p:nvGraphicFramePr>
        <p:xfrm>
          <a:off x="3170" y="1643050"/>
          <a:ext cx="12188830" cy="4552603"/>
        </p:xfrm>
        <a:graphic>
          <a:graphicData uri="http://schemas.openxmlformats.org/drawingml/2006/table">
            <a:tbl>
              <a:tblPr/>
              <a:tblGrid>
                <a:gridCol w="247651">
                  <a:extLst>
                    <a:ext uri="{9D8B030D-6E8A-4147-A177-3AD203B41FA5}">
                      <a16:colId xmlns:a16="http://schemas.microsoft.com/office/drawing/2014/main" val="2877935476"/>
                    </a:ext>
                  </a:extLst>
                </a:gridCol>
                <a:gridCol w="2535239">
                  <a:extLst>
                    <a:ext uri="{9D8B030D-6E8A-4147-A177-3AD203B41FA5}">
                      <a16:colId xmlns:a16="http://schemas.microsoft.com/office/drawing/2014/main" val="3677609185"/>
                    </a:ext>
                  </a:extLst>
                </a:gridCol>
                <a:gridCol w="2122487">
                  <a:extLst>
                    <a:ext uri="{9D8B030D-6E8A-4147-A177-3AD203B41FA5}">
                      <a16:colId xmlns:a16="http://schemas.microsoft.com/office/drawing/2014/main" val="104353424"/>
                    </a:ext>
                  </a:extLst>
                </a:gridCol>
                <a:gridCol w="2940051">
                  <a:extLst>
                    <a:ext uri="{9D8B030D-6E8A-4147-A177-3AD203B41FA5}">
                      <a16:colId xmlns:a16="http://schemas.microsoft.com/office/drawing/2014/main" val="3895543033"/>
                    </a:ext>
                  </a:extLst>
                </a:gridCol>
                <a:gridCol w="4262439">
                  <a:extLst>
                    <a:ext uri="{9D8B030D-6E8A-4147-A177-3AD203B41FA5}">
                      <a16:colId xmlns:a16="http://schemas.microsoft.com/office/drawing/2014/main" val="3506315604"/>
                    </a:ext>
                  </a:extLst>
                </a:gridCol>
                <a:gridCol w="80963">
                  <a:extLst>
                    <a:ext uri="{9D8B030D-6E8A-4147-A177-3AD203B41FA5}">
                      <a16:colId xmlns:a16="http://schemas.microsoft.com/office/drawing/2014/main" val="2685623055"/>
                    </a:ext>
                  </a:extLst>
                </a:gridCol>
              </a:tblGrid>
              <a:tr h="1045918">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w="12700" cap="flat" cmpd="sng" algn="ctr">
                      <a:solidFill>
                        <a:srgbClr val="FFFFFF"/>
                      </a:solidFill>
                      <a:prstDash val="solid"/>
                      <a:round/>
                      <a:headEnd type="none" w="med" len="med"/>
                      <a:tailEnd type="none" w="med" len="med"/>
                    </a:lnB>
                    <a:lnTlToBr>
                      <a:noFill/>
                    </a:lnTlToBr>
                    <a:lnBlToTr>
                      <a:noFill/>
                    </a:lnBlToTr>
                    <a:no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4142063047"/>
                  </a:ext>
                </a:extLst>
              </a:tr>
              <a:tr h="332903">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solidFill>
                      <a:srgbClr val="FFFFFF"/>
                    </a:solidFill>
                  </a:tcPr>
                </a:tc>
                <a:tc>
                  <a:txBody>
                    <a:bodyPr/>
                    <a:lstStyle>
                      <a:lvl1pPr marL="26193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261938" marR="0" lvl="0" indent="0" algn="l" defTabSz="9144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a:ln>
                            <a:noFill/>
                          </a:ln>
                          <a:solidFill>
                            <a:srgbClr val="FFFFFF"/>
                          </a:solidFill>
                          <a:effectLst/>
                          <a:latin typeface="Times New Roman" panose="02020603050405020304" pitchFamily="18" charset="0"/>
                          <a:cs typeface="Times New Roman" panose="02020603050405020304" pitchFamily="18" charset="0"/>
                        </a:rPr>
                        <a:t>TITLE</a:t>
                      </a: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40005" marB="0"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B31166"/>
                    </a:solidFill>
                  </a:tcPr>
                </a:tc>
                <a:tc>
                  <a:txBody>
                    <a:bodyPr/>
                    <a:lstStyle>
                      <a:lvl1pPr marL="920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2075" marR="0" lvl="0" indent="0" algn="l" defTabSz="9144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AUTHOR</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4000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B31166"/>
                    </a:solidFill>
                  </a:tcPr>
                </a:tc>
                <a:tc>
                  <a:txBody>
                    <a:bodyPr/>
                    <a:lstStyle>
                      <a:lvl1pPr marL="95250">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5250" marR="0" lvl="0" indent="0" algn="l" defTabSz="9144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a:ln>
                            <a:noFill/>
                          </a:ln>
                          <a:solidFill>
                            <a:srgbClr val="FFFFFF"/>
                          </a:solidFill>
                          <a:effectLst/>
                          <a:latin typeface="Times New Roman" panose="02020603050405020304" pitchFamily="18" charset="0"/>
                          <a:cs typeface="Times New Roman" panose="02020603050405020304" pitchFamily="18" charset="0"/>
                        </a:rPr>
                        <a:t>TECHNIQUE USED</a:t>
                      </a: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4000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B31166"/>
                    </a:solidFill>
                  </a:tcPr>
                </a:tc>
                <a:tc>
                  <a:txBody>
                    <a:bodyPr/>
                    <a:lstStyle>
                      <a:lvl1pPr marL="9683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6838" marR="0" lvl="0" indent="0" algn="l" defTabSz="9144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a:ln>
                            <a:noFill/>
                          </a:ln>
                          <a:solidFill>
                            <a:srgbClr val="FFFFFF"/>
                          </a:solidFill>
                          <a:effectLst/>
                          <a:latin typeface="Times New Roman" panose="02020603050405020304" pitchFamily="18" charset="0"/>
                          <a:cs typeface="Times New Roman" panose="02020603050405020304" pitchFamily="18" charset="0"/>
                        </a:rPr>
                        <a:t>INFERENCE</a:t>
                      </a: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4000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B31166"/>
                    </a:solid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686587293"/>
                  </a:ext>
                </a:extLst>
              </a:tr>
              <a:tr h="906705">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solidFill>
                      <a:srgbClr val="FFFFFF"/>
                    </a:solidFill>
                  </a:tcPr>
                </a:tc>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1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Automatic mixed-signal behavioral model generation environment</a:t>
                      </a:r>
                    </a:p>
                  </a:txBody>
                  <a:tcPr marL="0" marR="0" marT="38735" marB="0" horzOverflow="overflow">
                    <a:lnL>
                      <a:no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4CCD2"/>
                    </a:solidFill>
                  </a:tcPr>
                </a:tc>
                <a:tc>
                  <a:txBody>
                    <a:bodyPr/>
                    <a:lstStyle>
                      <a:lvl1pPr marL="920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2075" marR="0" lvl="0" indent="0" algn="l" defTabSz="914400" rtl="0" eaLnBrk="1" fontAlgn="base" latinLnBrk="0" hangingPunct="1">
                        <a:lnSpc>
                          <a:spcPct val="101000"/>
                        </a:lnSpc>
                        <a:spcBef>
                          <a:spcPts val="30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Hsin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-Chu City, Taiwan</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4CCD2"/>
                    </a:solidFill>
                  </a:tcPr>
                </a:tc>
                <a:tc>
                  <a:txBody>
                    <a:bodyPr/>
                    <a:lstStyle>
                      <a:lvl1pPr marL="95250">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5250" marR="0" lvl="0" indent="0" algn="l" defTabSz="914400" rtl="0" eaLnBrk="1" fontAlgn="base" latinLnBrk="0" hangingPunct="1">
                        <a:lnSpc>
                          <a:spcPct val="101000"/>
                        </a:lnSpc>
                        <a:spcBef>
                          <a:spcPts val="30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Behaviour model, Deep learning</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4CCD2"/>
                    </a:solidFill>
                  </a:tcPr>
                </a:tc>
                <a:tc>
                  <a:txBody>
                    <a:bodyPr/>
                    <a:lstStyle>
                      <a:lvl1pPr marL="9683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6838" marR="0" lvl="0" indent="0" algn="l" defTabSz="914400" rtl="0" eaLnBrk="1" fontAlgn="base" latinLnBrk="0" hangingPunct="1">
                        <a:lnSpc>
                          <a:spcPct val="101000"/>
                        </a:lnSpc>
                        <a:spcBef>
                          <a:spcPts val="30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The proposed model generation environment does generate the corresponding behavioral models automatically with good accuracy.</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4CCD2"/>
                    </a:solid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58503729"/>
                  </a:ext>
                </a:extLst>
              </a:tr>
              <a:tr h="906705">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solidFill>
                      <a:srgbClr val="FFFFFF"/>
                    </a:solidFill>
                  </a:tcPr>
                </a:tc>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just" defTabSz="914400" rtl="0" eaLnBrk="1" fontAlgn="base" latinLnBrk="0" hangingPunct="1">
                        <a:lnSpc>
                          <a:spcPct val="101000"/>
                        </a:lnSpc>
                        <a:spcBef>
                          <a:spcPts val="313"/>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Behavioral Modeling of Phase-Locked Loops for RF Systems</a:t>
                      </a:r>
                    </a:p>
                  </a:txBody>
                  <a:tcPr marL="0" marR="0" marT="40005" marB="0"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1E7EA"/>
                    </a:solidFill>
                  </a:tcPr>
                </a:tc>
                <a:tc>
                  <a:txBody>
                    <a:bodyPr/>
                    <a:lstStyle>
                      <a:lvl1pPr marL="920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2075" marR="0" lvl="0" indent="0" algn="l" defTabSz="914400" rtl="0" eaLnBrk="1" fontAlgn="base" latinLnBrk="0" hangingPunct="1">
                        <a:lnSpc>
                          <a:spcPct val="100000"/>
                        </a:lnSpc>
                        <a:spcBef>
                          <a:spcPts val="338"/>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 van Langevelde</a:t>
                      </a:r>
                    </a:p>
                  </a:txBody>
                  <a:tcPr marL="0" marR="0" marT="42544"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1E7EA"/>
                    </a:solidFill>
                  </a:tcPr>
                </a:tc>
                <a:tc>
                  <a:txBody>
                    <a:bodyPr/>
                    <a:lstStyle>
                      <a:lvl1pPr marL="95250">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5250" marR="0" lvl="0" indent="0" algn="l" defTabSz="914400" rtl="0" eaLnBrk="1" fontAlgn="base" latinLnBrk="0" hangingPunct="1">
                        <a:lnSpc>
                          <a:spcPct val="101000"/>
                        </a:lnSpc>
                        <a:spcBef>
                          <a:spcPts val="313"/>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Microwave Theory and Techniques</a:t>
                      </a:r>
                    </a:p>
                  </a:txBody>
                  <a:tcPr marL="0" marR="0" marT="4000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1E7EA"/>
                    </a:solidFill>
                  </a:tcPr>
                </a:tc>
                <a:tc>
                  <a:txBody>
                    <a:bodyPr/>
                    <a:lstStyle>
                      <a:lvl1pPr marL="9683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6838" marR="0" lvl="0" indent="0" algn="l" defTabSz="914400" rtl="0" eaLnBrk="1" fontAlgn="base" latinLnBrk="0" hangingPunct="1">
                        <a:lnSpc>
                          <a:spcPct val="101000"/>
                        </a:lnSpc>
                        <a:spcBef>
                          <a:spcPts val="313"/>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Focusing on RF (Radio Frequency) systems, this paper addresses the challenges of behavioral modeling of PLLs in high- frequency applications.</a:t>
                      </a:r>
                    </a:p>
                  </a:txBody>
                  <a:tcPr marL="0" marR="0" marT="4000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1E7EA"/>
                    </a:solid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255926289"/>
                  </a:ext>
                </a:extLst>
              </a:tr>
              <a:tr h="906705">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solidFill>
                      <a:srgbClr val="FFFFFF"/>
                    </a:solidFill>
                  </a:tcPr>
                </a:tc>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1000"/>
                        </a:lnSpc>
                        <a:spcBef>
                          <a:spcPts val="325"/>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Behavioral Modeling of Phase-Locked Loops Using a New All-Pole Structure</a:t>
                      </a:r>
                    </a:p>
                  </a:txBody>
                  <a:tcPr marL="0" marR="0" marT="41910" marB="0"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4CCD2"/>
                    </a:solidFill>
                  </a:tcPr>
                </a:tc>
                <a:tc>
                  <a:txBody>
                    <a:bodyPr/>
                    <a:lstStyle>
                      <a:lvl1pPr marL="920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2075" marR="0" lvl="0" indent="0" algn="l" defTabSz="914400" rtl="0" eaLnBrk="1" fontAlgn="base" latinLnBrk="0" hangingPunct="1">
                        <a:lnSpc>
                          <a:spcPct val="101000"/>
                        </a:lnSpc>
                        <a:spcBef>
                          <a:spcPts val="325"/>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Thomas H. Lee and Richard S. Newcomb`</a:t>
                      </a:r>
                    </a:p>
                  </a:txBody>
                  <a:tcPr marL="0" marR="0" marT="4191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4CCD2"/>
                    </a:solidFill>
                  </a:tcPr>
                </a:tc>
                <a:tc>
                  <a:txBody>
                    <a:bodyPr/>
                    <a:lstStyle>
                      <a:lvl1pPr marL="95250">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5250" marR="0" lvl="0" indent="0" algn="l" defTabSz="914400" rtl="0" eaLnBrk="1" fontAlgn="base" latinLnBrk="0" hangingPunct="1">
                        <a:lnSpc>
                          <a:spcPct val="101000"/>
                        </a:lnSpc>
                        <a:spcBef>
                          <a:spcPts val="325"/>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Circuits and Systems, Analog and Digital Signal Processing</a:t>
                      </a:r>
                    </a:p>
                  </a:txBody>
                  <a:tcPr marL="0" marR="0" marT="4191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4CCD2"/>
                    </a:solidFill>
                  </a:tcPr>
                </a:tc>
                <a:tc>
                  <a:txBody>
                    <a:bodyPr/>
                    <a:lstStyle>
                      <a:lvl1pPr marL="9683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6838" marR="0" lvl="0" indent="0" algn="l" defTabSz="914400" rtl="0" eaLnBrk="1" fontAlgn="base" latinLnBrk="0" hangingPunct="1">
                        <a:lnSpc>
                          <a:spcPct val="101000"/>
                        </a:lnSpc>
                        <a:spcBef>
                          <a:spcPts val="325"/>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The proposed model offers advantages in terms of simplicity, stability, and accuracy compared to existing models.</a:t>
                      </a:r>
                    </a:p>
                  </a:txBody>
                  <a:tcPr marL="0" marR="0" marT="4191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4CCD2"/>
                    </a:solidFill>
                  </a:tcPr>
                </a:tc>
                <a:tc>
                  <a:txBody>
                    <a:bodyPr/>
                    <a:lstStyle>
                      <a:lvl1pPr>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766222391"/>
                  </a:ext>
                </a:extLst>
              </a:tr>
            </a:tbl>
          </a:graphicData>
        </a:graphic>
      </p:graphicFrame>
      <p:sp>
        <p:nvSpPr>
          <p:cNvPr id="3" name="TextBox 2">
            <a:extLst>
              <a:ext uri="{FF2B5EF4-FFF2-40B4-BE49-F238E27FC236}">
                <a16:creationId xmlns:a16="http://schemas.microsoft.com/office/drawing/2014/main" id="{2327029F-5CE2-5B5B-880A-6F1D6BF0C30C}"/>
              </a:ext>
            </a:extLst>
          </p:cNvPr>
          <p:cNvSpPr txBox="1"/>
          <p:nvPr/>
        </p:nvSpPr>
        <p:spPr>
          <a:xfrm>
            <a:off x="452398" y="1071546"/>
            <a:ext cx="563880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Literature</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Survey</a:t>
            </a:r>
            <a:r>
              <a:rPr lang="en-US" sz="3600" b="1" dirty="0">
                <a:solidFill>
                  <a:schemeClr val="bg1"/>
                </a:solidFill>
                <a:latin typeface="Times New Roman" panose="02020603050405020304" pitchFamily="18" charset="0"/>
                <a:cs typeface="Times New Roman" panose="02020603050405020304" pitchFamily="18" charset="0"/>
              </a:rPr>
              <a:t> /Review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FED2B4C-3126-5191-3BDE-72962A33D8DD}"/>
              </a:ext>
            </a:extLst>
          </p:cNvPr>
          <p:cNvSpPr txBox="1">
            <a:spLocks noGrp="1"/>
          </p:cNvSpPr>
          <p:nvPr>
            <p:ph type="title"/>
          </p:nvPr>
        </p:nvSpPr>
        <p:spPr>
          <a:xfrm>
            <a:off x="523836" y="428604"/>
            <a:ext cx="6986598" cy="1143000"/>
          </a:xfrm>
        </p:spPr>
        <p:txBody>
          <a:bodyPr tIns="141096" rtlCol="0"/>
          <a:lstStyle/>
          <a:p>
            <a:pPr marL="153035" algn="l" eaLnBrk="1" fontAlgn="auto" hangingPunct="1">
              <a:spcBef>
                <a:spcPts val="130"/>
              </a:spcBef>
              <a:spcAft>
                <a:spcPts val="0"/>
              </a:spcAft>
              <a:defRPr/>
            </a:pPr>
            <a:r>
              <a:rPr sz="3200" b="1" spc="-10" dirty="0">
                <a:latin typeface="Times New Roman" pitchFamily="18" charset="0"/>
                <a:cs typeface="Times New Roman" pitchFamily="18" charset="0"/>
              </a:rPr>
              <a:t>OBJECTIVE</a:t>
            </a:r>
            <a:endParaRPr sz="3200">
              <a:latin typeface="Times New Roman" pitchFamily="18" charset="0"/>
              <a:cs typeface="Times New Roman" pitchFamily="18" charset="0"/>
            </a:endParaRPr>
          </a:p>
        </p:txBody>
      </p:sp>
      <p:sp>
        <p:nvSpPr>
          <p:cNvPr id="3" name="object 3">
            <a:extLst>
              <a:ext uri="{FF2B5EF4-FFF2-40B4-BE49-F238E27FC236}">
                <a16:creationId xmlns:a16="http://schemas.microsoft.com/office/drawing/2014/main" id="{5CA189A8-6A93-DA0D-73B9-2E695881F386}"/>
              </a:ext>
            </a:extLst>
          </p:cNvPr>
          <p:cNvSpPr txBox="1"/>
          <p:nvPr/>
        </p:nvSpPr>
        <p:spPr>
          <a:xfrm>
            <a:off x="668338" y="2439988"/>
            <a:ext cx="10877551" cy="2587247"/>
          </a:xfrm>
          <a:prstGeom prst="rect">
            <a:avLst/>
          </a:prstGeom>
        </p:spPr>
        <p:txBody>
          <a:bodyPr lIns="0" tIns="12065" rIns="0" bIns="0">
            <a:spAutoFit/>
          </a:bodyPr>
          <a:lstStyle>
            <a:lvl1pPr marL="355600" indent="-342900">
              <a:tabLst>
                <a:tab pos="355600" algn="l"/>
                <a:tab pos="3719513" algn="l"/>
              </a:tabLst>
              <a:defRPr>
                <a:solidFill>
                  <a:schemeClr val="tx1"/>
                </a:solidFill>
                <a:latin typeface="Arial" panose="020B0604020202020204" pitchFamily="34" charset="0"/>
              </a:defRPr>
            </a:lvl1pPr>
            <a:lvl2pPr marL="742950" indent="-285750">
              <a:tabLst>
                <a:tab pos="355600" algn="l"/>
                <a:tab pos="3719513" algn="l"/>
              </a:tabLst>
              <a:defRPr>
                <a:solidFill>
                  <a:schemeClr val="tx1"/>
                </a:solidFill>
                <a:latin typeface="Arial" panose="020B0604020202020204" pitchFamily="34" charset="0"/>
              </a:defRPr>
            </a:lvl2pPr>
            <a:lvl3pPr marL="1143000" indent="-228600">
              <a:tabLst>
                <a:tab pos="355600" algn="l"/>
                <a:tab pos="3719513" algn="l"/>
              </a:tabLst>
              <a:defRPr>
                <a:solidFill>
                  <a:schemeClr val="tx1"/>
                </a:solidFill>
                <a:latin typeface="Arial" panose="020B0604020202020204" pitchFamily="34" charset="0"/>
              </a:defRPr>
            </a:lvl3pPr>
            <a:lvl4pPr marL="1600200" indent="-228600">
              <a:tabLst>
                <a:tab pos="355600" algn="l"/>
                <a:tab pos="3719513" algn="l"/>
              </a:tabLst>
              <a:defRPr>
                <a:solidFill>
                  <a:schemeClr val="tx1"/>
                </a:solidFill>
                <a:latin typeface="Arial" panose="020B0604020202020204" pitchFamily="34" charset="0"/>
              </a:defRPr>
            </a:lvl4pPr>
            <a:lvl5pPr marL="2057400" indent="-228600">
              <a:tabLst>
                <a:tab pos="355600" algn="l"/>
                <a:tab pos="37195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55600" algn="l"/>
                <a:tab pos="37195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55600" algn="l"/>
                <a:tab pos="37195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55600" algn="l"/>
                <a:tab pos="37195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55600" algn="l"/>
                <a:tab pos="3719513" algn="l"/>
              </a:tabLst>
              <a:defRPr>
                <a:solidFill>
                  <a:schemeClr val="tx1"/>
                </a:solidFill>
                <a:latin typeface="Arial" panose="020B0604020202020204" pitchFamily="34" charset="0"/>
              </a:defRPr>
            </a:lvl9pPr>
          </a:lstStyle>
          <a:p>
            <a:pPr eaLnBrk="1" hangingPunct="1">
              <a:lnSpc>
                <a:spcPct val="150000"/>
              </a:lnSpc>
              <a:spcBef>
                <a:spcPts val="100"/>
              </a:spcBef>
              <a:buClr>
                <a:srgbClr val="B31166"/>
              </a:buClr>
              <a:buSzPct val="78000"/>
              <a:buFont typeface="Wingdings" panose="05000000000000000000" pitchFamily="2" charset="2"/>
              <a:buChar char=""/>
            </a:pPr>
            <a:r>
              <a:rPr lang="en-US" altLang="en-US" sz="2000" dirty="0">
                <a:solidFill>
                  <a:srgbClr val="0D0D0D"/>
                </a:solidFill>
                <a:latin typeface="Times New Roman" panose="02020603050405020304" pitchFamily="18" charset="0"/>
                <a:cs typeface="Times New Roman" panose="02020603050405020304" pitchFamily="18" charset="0"/>
              </a:rPr>
              <a:t>Construct deep learning models	specifically for </a:t>
            </a:r>
            <a:r>
              <a:rPr lang="en-US" altLang="en-US" sz="2000" dirty="0" err="1">
                <a:solidFill>
                  <a:srgbClr val="0D0D0D"/>
                </a:solidFill>
                <a:latin typeface="Times New Roman" panose="02020603050405020304" pitchFamily="18" charset="0"/>
                <a:cs typeface="Times New Roman" panose="02020603050405020304" pitchFamily="18" charset="0"/>
              </a:rPr>
              <a:t>behavioural</a:t>
            </a:r>
            <a:r>
              <a:rPr lang="en-US" altLang="en-US" sz="2000" dirty="0">
                <a:solidFill>
                  <a:srgbClr val="0D0D0D"/>
                </a:solidFill>
                <a:latin typeface="Times New Roman" panose="02020603050405020304" pitchFamily="18" charset="0"/>
                <a:cs typeface="Times New Roman" panose="02020603050405020304" pitchFamily="18" charset="0"/>
              </a:rPr>
              <a:t> </a:t>
            </a:r>
            <a:r>
              <a:rPr lang="en-US" altLang="en-US" sz="2000" dirty="0" err="1">
                <a:solidFill>
                  <a:srgbClr val="0D0D0D"/>
                </a:solidFill>
                <a:latin typeface="Times New Roman" panose="02020603050405020304" pitchFamily="18" charset="0"/>
                <a:cs typeface="Times New Roman" panose="02020603050405020304" pitchFamily="18" charset="0"/>
              </a:rPr>
              <a:t>modelling</a:t>
            </a:r>
            <a:r>
              <a:rPr lang="en-US" altLang="en-US" sz="2000" dirty="0">
                <a:solidFill>
                  <a:srgbClr val="0D0D0D"/>
                </a:solidFill>
                <a:latin typeface="Times New Roman" panose="02020603050405020304" pitchFamily="18" charset="0"/>
                <a:cs typeface="Times New Roman" panose="02020603050405020304" pitchFamily="18" charset="0"/>
              </a:rPr>
              <a:t> of Phase Locked Loops (PLLs) &amp; Create models that effectively capture the dynamic </a:t>
            </a:r>
            <a:r>
              <a:rPr lang="en-US" altLang="en-US" sz="2000" dirty="0" err="1">
                <a:solidFill>
                  <a:srgbClr val="0D0D0D"/>
                </a:solidFill>
                <a:latin typeface="Times New Roman" panose="02020603050405020304" pitchFamily="18" charset="0"/>
                <a:cs typeface="Times New Roman" panose="02020603050405020304" pitchFamily="18" charset="0"/>
              </a:rPr>
              <a:t>behaviours</a:t>
            </a:r>
            <a:r>
              <a:rPr lang="en-US" altLang="en-US" sz="2000" dirty="0">
                <a:solidFill>
                  <a:srgbClr val="0D0D0D"/>
                </a:solidFill>
                <a:latin typeface="Times New Roman" panose="02020603050405020304" pitchFamily="18" charset="0"/>
                <a:cs typeface="Times New Roman" panose="02020603050405020304" pitchFamily="18" charset="0"/>
              </a:rPr>
              <a:t> inherent in PLLs.</a:t>
            </a:r>
            <a:endParaRPr lang="en-US" altLang="en-US" sz="2000" dirty="0">
              <a:solidFill>
                <a:srgbClr val="000000"/>
              </a:solidFill>
              <a:latin typeface="Times New Roman" panose="02020603050405020304" pitchFamily="18" charset="0"/>
              <a:cs typeface="Times New Roman" panose="02020603050405020304" pitchFamily="18" charset="0"/>
            </a:endParaRPr>
          </a:p>
          <a:p>
            <a:pPr eaLnBrk="1" hangingPunct="1">
              <a:lnSpc>
                <a:spcPct val="150000"/>
              </a:lnSpc>
              <a:spcBef>
                <a:spcPts val="975"/>
              </a:spcBef>
              <a:buClr>
                <a:srgbClr val="B31166"/>
              </a:buClr>
              <a:buSzPct val="78000"/>
              <a:buFont typeface="Wingdings" panose="05000000000000000000" pitchFamily="2" charset="2"/>
              <a:buChar char=""/>
            </a:pPr>
            <a:r>
              <a:rPr lang="en-US" altLang="en-US" sz="2000" dirty="0">
                <a:solidFill>
                  <a:srgbClr val="0D0D0D"/>
                </a:solidFill>
                <a:latin typeface="Times New Roman" panose="02020603050405020304" pitchFamily="18" charset="0"/>
                <a:cs typeface="Times New Roman" panose="02020603050405020304" pitchFamily="18" charset="0"/>
              </a:rPr>
              <a:t>Improve the accuracy of PLL </a:t>
            </a:r>
            <a:r>
              <a:rPr lang="en-US" altLang="en-US" sz="2000" dirty="0" err="1">
                <a:solidFill>
                  <a:srgbClr val="0D0D0D"/>
                </a:solidFill>
                <a:latin typeface="Times New Roman" panose="02020603050405020304" pitchFamily="18" charset="0"/>
                <a:cs typeface="Times New Roman" panose="02020603050405020304" pitchFamily="18" charset="0"/>
              </a:rPr>
              <a:t>behavioural</a:t>
            </a:r>
            <a:r>
              <a:rPr lang="en-US" altLang="en-US" sz="2000" dirty="0">
                <a:solidFill>
                  <a:srgbClr val="0D0D0D"/>
                </a:solidFill>
                <a:latin typeface="Times New Roman" panose="02020603050405020304" pitchFamily="18" charset="0"/>
                <a:cs typeface="Times New Roman" panose="02020603050405020304" pitchFamily="18" charset="0"/>
              </a:rPr>
              <a:t> </a:t>
            </a:r>
            <a:r>
              <a:rPr lang="en-US" altLang="en-US" sz="2000" dirty="0" err="1">
                <a:solidFill>
                  <a:srgbClr val="0D0D0D"/>
                </a:solidFill>
                <a:latin typeface="Times New Roman" panose="02020603050405020304" pitchFamily="18" charset="0"/>
                <a:cs typeface="Times New Roman" panose="02020603050405020304" pitchFamily="18" charset="0"/>
              </a:rPr>
              <a:t>modelling</a:t>
            </a:r>
            <a:r>
              <a:rPr lang="en-US" altLang="en-US" sz="2000" dirty="0">
                <a:solidFill>
                  <a:srgbClr val="0D0D0D"/>
                </a:solidFill>
                <a:latin typeface="Times New Roman" panose="02020603050405020304" pitchFamily="18" charset="0"/>
                <a:cs typeface="Times New Roman" panose="02020603050405020304" pitchFamily="18" charset="0"/>
              </a:rPr>
              <a:t> by capitalizing the capabilities of deep learning techniques.</a:t>
            </a:r>
            <a:endParaRPr lang="en-US" altLang="en-US" sz="2000" dirty="0">
              <a:solidFill>
                <a:srgbClr val="000000"/>
              </a:solidFill>
              <a:latin typeface="Times New Roman" panose="02020603050405020304" pitchFamily="18" charset="0"/>
              <a:cs typeface="Times New Roman" panose="02020603050405020304" pitchFamily="18" charset="0"/>
            </a:endParaRPr>
          </a:p>
          <a:p>
            <a:pPr eaLnBrk="1" hangingPunct="1">
              <a:spcBef>
                <a:spcPts val="13"/>
              </a:spcBef>
              <a:buClr>
                <a:srgbClr val="B31166"/>
              </a:buClr>
              <a:buFont typeface="Wingdings" panose="05000000000000000000" pitchFamily="2" charset="2"/>
              <a:buChar char=""/>
            </a:pPr>
            <a:endParaRPr lang="en-US" altLang="en-US" sz="1900" dirty="0">
              <a:solidFill>
                <a:srgbClr val="000000"/>
              </a:solidFill>
              <a:latin typeface="Times New Roman" panose="02020603050405020304" pitchFamily="18" charset="0"/>
              <a:cs typeface="Times New Roman" panose="02020603050405020304" pitchFamily="18" charset="0"/>
            </a:endParaRPr>
          </a:p>
          <a:p>
            <a:pPr eaLnBrk="1" hangingPunct="1">
              <a:buClr>
                <a:srgbClr val="B31166"/>
              </a:buClr>
              <a:buSzPct val="78000"/>
              <a:buFont typeface="Wingdings" panose="05000000000000000000" pitchFamily="2" charset="2"/>
              <a:buChar char=""/>
            </a:pPr>
            <a:r>
              <a:rPr lang="en-US" altLang="en-US" sz="2000" dirty="0">
                <a:solidFill>
                  <a:srgbClr val="0D0D0D"/>
                </a:solidFill>
                <a:latin typeface="Times New Roman" panose="02020603050405020304" pitchFamily="18" charset="0"/>
                <a:cs typeface="Times New Roman" panose="02020603050405020304" pitchFamily="18" charset="0"/>
              </a:rPr>
              <a:t>Create models that are flexible and adaptable to various operating conditions and scenarios</a:t>
            </a:r>
            <a:endParaRPr lang="en-US"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218" name="object 2">
            <a:extLst>
              <a:ext uri="{FF2B5EF4-FFF2-40B4-BE49-F238E27FC236}">
                <a16:creationId xmlns:a16="http://schemas.microsoft.com/office/drawing/2014/main" id="{9888E494-BA1B-1017-E23E-46AA8FD8321B}"/>
              </a:ext>
            </a:extLst>
          </p:cNvPr>
          <p:cNvGrpSpPr>
            <a:grpSpLocks/>
          </p:cNvGrpSpPr>
          <p:nvPr/>
        </p:nvGrpSpPr>
        <p:grpSpPr bwMode="auto">
          <a:xfrm>
            <a:off x="0" y="-142900"/>
            <a:ext cx="12192000" cy="6858000"/>
            <a:chOff x="0" y="0"/>
            <a:chExt cx="12192000" cy="6858000"/>
          </a:xfrm>
        </p:grpSpPr>
        <p:sp>
          <p:nvSpPr>
            <p:cNvPr id="9221" name="object 3">
              <a:extLst>
                <a:ext uri="{FF2B5EF4-FFF2-40B4-BE49-F238E27FC236}">
                  <a16:creationId xmlns:a16="http://schemas.microsoft.com/office/drawing/2014/main" id="{342C2E75-BF55-7D97-DEC7-1F6E8017E255}"/>
                </a:ext>
              </a:extLst>
            </p:cNvPr>
            <p:cNvSpPr>
              <a:spLocks/>
            </p:cNvSpPr>
            <p:nvPr/>
          </p:nvSpPr>
          <p:spPr bwMode="auto">
            <a:xfrm>
              <a:off x="8502142" y="1519047"/>
              <a:ext cx="3288029" cy="768350"/>
            </a:xfrm>
            <a:custGeom>
              <a:avLst/>
              <a:gdLst>
                <a:gd name="T0" fmla="*/ 3226307 w 3288029"/>
                <a:gd name="T1" fmla="*/ 0 h 768350"/>
                <a:gd name="T2" fmla="*/ 2909951 w 3288029"/>
                <a:gd name="T3" fmla="*/ 104775 h 768350"/>
                <a:gd name="T4" fmla="*/ 2591054 w 3288029"/>
                <a:gd name="T5" fmla="*/ 200660 h 768350"/>
                <a:gd name="T6" fmla="*/ 2485643 w 3288029"/>
                <a:gd name="T7" fmla="*/ 229997 h 768350"/>
                <a:gd name="T8" fmla="*/ 2271522 w 3288029"/>
                <a:gd name="T9" fmla="*/ 287274 h 768350"/>
                <a:gd name="T10" fmla="*/ 2059812 w 3288029"/>
                <a:gd name="T11" fmla="*/ 340487 h 768350"/>
                <a:gd name="T12" fmla="*/ 1954656 w 3288029"/>
                <a:gd name="T13" fmla="*/ 365760 h 768350"/>
                <a:gd name="T14" fmla="*/ 1639697 w 3288029"/>
                <a:gd name="T15" fmla="*/ 436244 h 768350"/>
                <a:gd name="T16" fmla="*/ 1330071 w 3288029"/>
                <a:gd name="T17" fmla="*/ 498855 h 768350"/>
                <a:gd name="T18" fmla="*/ 1127378 w 3288029"/>
                <a:gd name="T19" fmla="*/ 536828 h 768350"/>
                <a:gd name="T20" fmla="*/ 829309 w 3288029"/>
                <a:gd name="T21" fmla="*/ 588517 h 768350"/>
                <a:gd name="T22" fmla="*/ 447928 w 3288029"/>
                <a:gd name="T23" fmla="*/ 646811 h 768350"/>
                <a:gd name="T24" fmla="*/ 174751 w 3288029"/>
                <a:gd name="T25" fmla="*/ 683894 h 768350"/>
                <a:gd name="T26" fmla="*/ 0 w 3288029"/>
                <a:gd name="T27" fmla="*/ 705103 h 768350"/>
                <a:gd name="T28" fmla="*/ 9701 w 3288029"/>
                <a:gd name="T29" fmla="*/ 720494 h 768350"/>
                <a:gd name="T30" fmla="*/ 29342 w 3288029"/>
                <a:gd name="T31" fmla="*/ 751181 h 768350"/>
                <a:gd name="T32" fmla="*/ 39115 w 3288029"/>
                <a:gd name="T33" fmla="*/ 766572 h 768350"/>
                <a:gd name="T34" fmla="*/ 66166 w 3288029"/>
                <a:gd name="T35" fmla="*/ 767349 h 768350"/>
                <a:gd name="T36" fmla="*/ 95131 w 3288029"/>
                <a:gd name="T37" fmla="*/ 767793 h 768350"/>
                <a:gd name="T38" fmla="*/ 125954 w 3288029"/>
                <a:gd name="T39" fmla="*/ 767911 h 768350"/>
                <a:gd name="T40" fmla="*/ 192949 w 3288029"/>
                <a:gd name="T41" fmla="*/ 767195 h 768350"/>
                <a:gd name="T42" fmla="*/ 305973 w 3288029"/>
                <a:gd name="T43" fmla="*/ 763849 h 768350"/>
                <a:gd name="T44" fmla="*/ 477701 w 3288029"/>
                <a:gd name="T45" fmla="*/ 755441 h 768350"/>
                <a:gd name="T46" fmla="*/ 773052 w 3288029"/>
                <a:gd name="T47" fmla="*/ 735284 h 768350"/>
                <a:gd name="T48" fmla="*/ 1336019 w 3288029"/>
                <a:gd name="T49" fmla="*/ 685315 h 768350"/>
                <a:gd name="T50" fmla="*/ 2059023 w 3288029"/>
                <a:gd name="T51" fmla="*/ 606988 h 768350"/>
                <a:gd name="T52" fmla="*/ 2689041 w 3288029"/>
                <a:gd name="T53" fmla="*/ 527362 h 768350"/>
                <a:gd name="T54" fmla="*/ 3038251 w 3288029"/>
                <a:gd name="T55" fmla="*/ 477217 h 768350"/>
                <a:gd name="T56" fmla="*/ 3250138 w 3288029"/>
                <a:gd name="T57" fmla="*/ 443265 h 768350"/>
                <a:gd name="T58" fmla="*/ 3288029 w 3288029"/>
                <a:gd name="T59" fmla="*/ 436752 h 768350"/>
                <a:gd name="T60" fmla="*/ 3280235 w 3288029"/>
                <a:gd name="T61" fmla="*/ 379771 h 768350"/>
                <a:gd name="T62" fmla="*/ 3273959 w 3288029"/>
                <a:gd name="T63" fmla="*/ 334487 h 768350"/>
                <a:gd name="T64" fmla="*/ 3264862 w 3288029"/>
                <a:gd name="T65" fmla="*/ 270500 h 768350"/>
                <a:gd name="T66" fmla="*/ 3252759 w 3288029"/>
                <a:gd name="T67" fmla="*/ 189298 h 768350"/>
                <a:gd name="T68" fmla="*/ 3249394 w 3288029"/>
                <a:gd name="T69" fmla="*/ 166333 h 768350"/>
                <a:gd name="T70" fmla="*/ 3245343 w 3288029"/>
                <a:gd name="T71" fmla="*/ 138048 h 768350"/>
                <a:gd name="T72" fmla="*/ 3240328 w 3288029"/>
                <a:gd name="T73" fmla="*/ 102315 h 768350"/>
                <a:gd name="T74" fmla="*/ 3234075 w 3288029"/>
                <a:gd name="T75" fmla="*/ 57008 h 768350"/>
                <a:gd name="T76" fmla="*/ 3226307 w 3288029"/>
                <a:gd name="T77" fmla="*/ 0 h 768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88029" h="768350">
                  <a:moveTo>
                    <a:pt x="3226307" y="0"/>
                  </a:moveTo>
                  <a:lnTo>
                    <a:pt x="2909951" y="104775"/>
                  </a:lnTo>
                  <a:lnTo>
                    <a:pt x="2591054" y="200660"/>
                  </a:lnTo>
                  <a:lnTo>
                    <a:pt x="2485643" y="229997"/>
                  </a:lnTo>
                  <a:lnTo>
                    <a:pt x="2271522" y="287274"/>
                  </a:lnTo>
                  <a:lnTo>
                    <a:pt x="2059812" y="340487"/>
                  </a:lnTo>
                  <a:lnTo>
                    <a:pt x="1954656" y="365760"/>
                  </a:lnTo>
                  <a:lnTo>
                    <a:pt x="1639697" y="436244"/>
                  </a:lnTo>
                  <a:lnTo>
                    <a:pt x="1330071" y="498855"/>
                  </a:lnTo>
                  <a:lnTo>
                    <a:pt x="1127378" y="536828"/>
                  </a:lnTo>
                  <a:lnTo>
                    <a:pt x="829309" y="588517"/>
                  </a:lnTo>
                  <a:lnTo>
                    <a:pt x="447928" y="646811"/>
                  </a:lnTo>
                  <a:lnTo>
                    <a:pt x="174751" y="683894"/>
                  </a:lnTo>
                  <a:lnTo>
                    <a:pt x="0" y="705103"/>
                  </a:lnTo>
                  <a:lnTo>
                    <a:pt x="9701" y="720494"/>
                  </a:lnTo>
                  <a:lnTo>
                    <a:pt x="29342" y="751181"/>
                  </a:lnTo>
                  <a:lnTo>
                    <a:pt x="39115" y="766572"/>
                  </a:lnTo>
                  <a:lnTo>
                    <a:pt x="66166" y="767349"/>
                  </a:lnTo>
                  <a:lnTo>
                    <a:pt x="95131" y="767793"/>
                  </a:lnTo>
                  <a:lnTo>
                    <a:pt x="125954" y="767911"/>
                  </a:lnTo>
                  <a:lnTo>
                    <a:pt x="192949" y="767195"/>
                  </a:lnTo>
                  <a:lnTo>
                    <a:pt x="305973" y="763849"/>
                  </a:lnTo>
                  <a:lnTo>
                    <a:pt x="477701" y="755441"/>
                  </a:lnTo>
                  <a:lnTo>
                    <a:pt x="773052" y="735284"/>
                  </a:lnTo>
                  <a:lnTo>
                    <a:pt x="1336019" y="685315"/>
                  </a:lnTo>
                  <a:lnTo>
                    <a:pt x="2059023" y="606988"/>
                  </a:lnTo>
                  <a:lnTo>
                    <a:pt x="2689041" y="527362"/>
                  </a:lnTo>
                  <a:lnTo>
                    <a:pt x="3038251" y="477217"/>
                  </a:lnTo>
                  <a:lnTo>
                    <a:pt x="3250138" y="443265"/>
                  </a:lnTo>
                  <a:lnTo>
                    <a:pt x="3288029" y="436752"/>
                  </a:lnTo>
                  <a:lnTo>
                    <a:pt x="3280235" y="379771"/>
                  </a:lnTo>
                  <a:lnTo>
                    <a:pt x="3273959" y="334487"/>
                  </a:lnTo>
                  <a:lnTo>
                    <a:pt x="3264862" y="270500"/>
                  </a:lnTo>
                  <a:lnTo>
                    <a:pt x="3252759" y="189298"/>
                  </a:lnTo>
                  <a:lnTo>
                    <a:pt x="3249394" y="166333"/>
                  </a:lnTo>
                  <a:lnTo>
                    <a:pt x="3245343" y="138048"/>
                  </a:lnTo>
                  <a:lnTo>
                    <a:pt x="3240328" y="102315"/>
                  </a:lnTo>
                  <a:lnTo>
                    <a:pt x="3234075" y="57008"/>
                  </a:lnTo>
                  <a:lnTo>
                    <a:pt x="3226307" y="0"/>
                  </a:ln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9222" name="object 4">
              <a:extLst>
                <a:ext uri="{FF2B5EF4-FFF2-40B4-BE49-F238E27FC236}">
                  <a16:creationId xmlns:a16="http://schemas.microsoft.com/office/drawing/2014/main" id="{0790E199-85C1-7818-A67B-C79AF8856890}"/>
                </a:ext>
              </a:extLst>
            </p:cNvPr>
            <p:cNvSpPr>
              <a:spLocks/>
            </p:cNvSpPr>
            <p:nvPr/>
          </p:nvSpPr>
          <p:spPr bwMode="auto">
            <a:xfrm>
              <a:off x="0" y="0"/>
              <a:ext cx="12192000" cy="6858000"/>
            </a:xfrm>
            <a:custGeom>
              <a:avLst/>
              <a:gdLst>
                <a:gd name="T0" fmla="*/ 12192000 w 12192000"/>
                <a:gd name="T1" fmla="*/ 0 h 6858000"/>
                <a:gd name="T2" fmla="*/ 0 w 12192000"/>
                <a:gd name="T3" fmla="*/ 0 h 6858000"/>
                <a:gd name="T4" fmla="*/ 0 w 12192000"/>
                <a:gd name="T5" fmla="*/ 469900 h 6858000"/>
                <a:gd name="T6" fmla="*/ 0 w 12192000"/>
                <a:gd name="T7" fmla="*/ 6381750 h 6858000"/>
                <a:gd name="T8" fmla="*/ 0 w 12192000"/>
                <a:gd name="T9" fmla="*/ 6858000 h 6858000"/>
                <a:gd name="T10" fmla="*/ 12192000 w 12192000"/>
                <a:gd name="T11" fmla="*/ 6858000 h 6858000"/>
                <a:gd name="T12" fmla="*/ 12192000 w 12192000"/>
                <a:gd name="T13" fmla="*/ 6381750 h 6858000"/>
                <a:gd name="T14" fmla="*/ 11734800 w 12192000"/>
                <a:gd name="T15" fmla="*/ 6381750 h 6858000"/>
                <a:gd name="T16" fmla="*/ 12192000 w 12192000"/>
                <a:gd name="T17" fmla="*/ 6381636 h 6858000"/>
                <a:gd name="T18" fmla="*/ 12192000 w 12192000"/>
                <a:gd name="T19" fmla="*/ 470027 h 6858000"/>
                <a:gd name="T20" fmla="*/ 11709273 w 12192000"/>
                <a:gd name="T21" fmla="*/ 470027 h 6858000"/>
                <a:gd name="T22" fmla="*/ 11709273 w 12192000"/>
                <a:gd name="T23" fmla="*/ 1872234 h 6858000"/>
                <a:gd name="T24" fmla="*/ 10968101 w 12192000"/>
                <a:gd name="T25" fmla="*/ 1982724 h 6858000"/>
                <a:gd name="T26" fmla="*/ 10198100 w 12192000"/>
                <a:gd name="T27" fmla="*/ 2076450 h 6858000"/>
                <a:gd name="T28" fmla="*/ 9944100 w 12192000"/>
                <a:gd name="T29" fmla="*/ 2101850 h 6858000"/>
                <a:gd name="T30" fmla="*/ 9431401 w 12192000"/>
                <a:gd name="T31" fmla="*/ 2147824 h 6858000"/>
                <a:gd name="T32" fmla="*/ 8924925 w 12192000"/>
                <a:gd name="T33" fmla="*/ 2185924 h 6858000"/>
                <a:gd name="T34" fmla="*/ 8672449 w 12192000"/>
                <a:gd name="T35" fmla="*/ 2201799 h 6858000"/>
                <a:gd name="T36" fmla="*/ 7923149 w 12192000"/>
                <a:gd name="T37" fmla="*/ 2238375 h 6858000"/>
                <a:gd name="T38" fmla="*/ 7188200 w 12192000"/>
                <a:gd name="T39" fmla="*/ 2258949 h 6858000"/>
                <a:gd name="T40" fmla="*/ 6470650 w 12192000"/>
                <a:gd name="T41" fmla="*/ 2266950 h 6858000"/>
                <a:gd name="T42" fmla="*/ 6003925 w 12192000"/>
                <a:gd name="T43" fmla="*/ 2265299 h 6858000"/>
                <a:gd name="T44" fmla="*/ 5105400 w 12192000"/>
                <a:gd name="T45" fmla="*/ 2247900 h 6858000"/>
                <a:gd name="T46" fmla="*/ 4464050 w 12192000"/>
                <a:gd name="T47" fmla="*/ 2224024 h 6858000"/>
                <a:gd name="T48" fmla="*/ 3662426 w 12192000"/>
                <a:gd name="T49" fmla="*/ 2181225 h 6858000"/>
                <a:gd name="T50" fmla="*/ 2928874 w 12192000"/>
                <a:gd name="T51" fmla="*/ 2131949 h 6858000"/>
                <a:gd name="T52" fmla="*/ 2589149 w 12192000"/>
                <a:gd name="T53" fmla="*/ 2105025 h 6858000"/>
                <a:gd name="T54" fmla="*/ 1976501 w 12192000"/>
                <a:gd name="T55" fmla="*/ 2047875 h 6858000"/>
                <a:gd name="T56" fmla="*/ 1230312 w 12192000"/>
                <a:gd name="T57" fmla="*/ 1966849 h 6858000"/>
                <a:gd name="T58" fmla="*/ 860425 w 12192000"/>
                <a:gd name="T59" fmla="*/ 1922399 h 6858000"/>
                <a:gd name="T60" fmla="*/ 476377 w 12192000"/>
                <a:gd name="T61" fmla="*/ 1869541 h 6858000"/>
                <a:gd name="T62" fmla="*/ 476377 w 12192000"/>
                <a:gd name="T63" fmla="*/ 469900 h 6858000"/>
                <a:gd name="T64" fmla="*/ 12192000 w 12192000"/>
                <a:gd name="T65" fmla="*/ 469900 h 6858000"/>
                <a:gd name="T66" fmla="*/ 12192000 w 12192000"/>
                <a:gd name="T67" fmla="*/ 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2000" h="6858000">
                  <a:moveTo>
                    <a:pt x="12192000" y="0"/>
                  </a:moveTo>
                  <a:lnTo>
                    <a:pt x="0" y="0"/>
                  </a:lnTo>
                  <a:lnTo>
                    <a:pt x="0" y="469900"/>
                  </a:lnTo>
                  <a:lnTo>
                    <a:pt x="0" y="6381750"/>
                  </a:lnTo>
                  <a:lnTo>
                    <a:pt x="0" y="6858000"/>
                  </a:lnTo>
                  <a:lnTo>
                    <a:pt x="12192000" y="6858000"/>
                  </a:lnTo>
                  <a:lnTo>
                    <a:pt x="12192000" y="6381750"/>
                  </a:lnTo>
                  <a:lnTo>
                    <a:pt x="11734800" y="6381750"/>
                  </a:lnTo>
                  <a:lnTo>
                    <a:pt x="12192000" y="6381636"/>
                  </a:lnTo>
                  <a:lnTo>
                    <a:pt x="12192000" y="470027"/>
                  </a:lnTo>
                  <a:lnTo>
                    <a:pt x="11709273" y="470027"/>
                  </a:lnTo>
                  <a:lnTo>
                    <a:pt x="11709273" y="1872234"/>
                  </a:lnTo>
                  <a:lnTo>
                    <a:pt x="10968101" y="1982724"/>
                  </a:lnTo>
                  <a:lnTo>
                    <a:pt x="10198100" y="2076450"/>
                  </a:lnTo>
                  <a:lnTo>
                    <a:pt x="9944100" y="2101850"/>
                  </a:lnTo>
                  <a:lnTo>
                    <a:pt x="9431401" y="2147824"/>
                  </a:lnTo>
                  <a:lnTo>
                    <a:pt x="8924925" y="2185924"/>
                  </a:lnTo>
                  <a:lnTo>
                    <a:pt x="8672449" y="2201799"/>
                  </a:lnTo>
                  <a:lnTo>
                    <a:pt x="7923149" y="2238375"/>
                  </a:lnTo>
                  <a:lnTo>
                    <a:pt x="7188200" y="2258949"/>
                  </a:lnTo>
                  <a:lnTo>
                    <a:pt x="6470650" y="2266950"/>
                  </a:lnTo>
                  <a:lnTo>
                    <a:pt x="6003925" y="2265299"/>
                  </a:lnTo>
                  <a:lnTo>
                    <a:pt x="5105400" y="2247900"/>
                  </a:lnTo>
                  <a:lnTo>
                    <a:pt x="4464050" y="2224024"/>
                  </a:lnTo>
                  <a:lnTo>
                    <a:pt x="3662426" y="2181225"/>
                  </a:lnTo>
                  <a:lnTo>
                    <a:pt x="2928874" y="2131949"/>
                  </a:lnTo>
                  <a:lnTo>
                    <a:pt x="2589149" y="2105025"/>
                  </a:lnTo>
                  <a:lnTo>
                    <a:pt x="1976501" y="2047875"/>
                  </a:lnTo>
                  <a:lnTo>
                    <a:pt x="1230312" y="1966849"/>
                  </a:lnTo>
                  <a:lnTo>
                    <a:pt x="860425" y="1922399"/>
                  </a:lnTo>
                  <a:lnTo>
                    <a:pt x="476377" y="1869541"/>
                  </a:lnTo>
                  <a:lnTo>
                    <a:pt x="476377" y="469900"/>
                  </a:lnTo>
                  <a:lnTo>
                    <a:pt x="12192000" y="469900"/>
                  </a:lnTo>
                  <a:lnTo>
                    <a:pt x="121920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pic>
          <p:nvPicPr>
            <p:cNvPr id="9223" name="object 5">
              <a:extLst>
                <a:ext uri="{FF2B5EF4-FFF2-40B4-BE49-F238E27FC236}">
                  <a16:creationId xmlns:a16="http://schemas.microsoft.com/office/drawing/2014/main" id="{8ACF4537-5B9B-DF55-E696-328787042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1775" y="0"/>
              <a:ext cx="776287" cy="121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object 6">
              <a:extLst>
                <a:ext uri="{FF2B5EF4-FFF2-40B4-BE49-F238E27FC236}">
                  <a16:creationId xmlns:a16="http://schemas.microsoft.com/office/drawing/2014/main" id="{B90BE1AB-10BB-5013-0B51-5BCC17881207}"/>
                </a:ext>
              </a:extLst>
            </p:cNvPr>
            <p:cNvSpPr>
              <a:spLocks/>
            </p:cNvSpPr>
            <p:nvPr/>
          </p:nvSpPr>
          <p:spPr bwMode="auto">
            <a:xfrm>
              <a:off x="10439400" y="0"/>
              <a:ext cx="685800" cy="1143000"/>
            </a:xfrm>
            <a:custGeom>
              <a:avLst/>
              <a:gdLst>
                <a:gd name="T0" fmla="*/ 685800 w 685800"/>
                <a:gd name="T1" fmla="*/ 0 h 1143000"/>
                <a:gd name="T2" fmla="*/ 0 w 685800"/>
                <a:gd name="T3" fmla="*/ 0 h 1143000"/>
                <a:gd name="T4" fmla="*/ 0 w 685800"/>
                <a:gd name="T5" fmla="*/ 1143000 h 1143000"/>
                <a:gd name="T6" fmla="*/ 685800 w 685800"/>
                <a:gd name="T7" fmla="*/ 1143000 h 1143000"/>
                <a:gd name="T8" fmla="*/ 685800 w 685800"/>
                <a:gd name="T9" fmla="*/ 0 h 1143000"/>
              </a:gdLst>
              <a:ahLst/>
              <a:cxnLst>
                <a:cxn ang="0">
                  <a:pos x="T0" y="T1"/>
                </a:cxn>
                <a:cxn ang="0">
                  <a:pos x="T2" y="T3"/>
                </a:cxn>
                <a:cxn ang="0">
                  <a:pos x="T4" y="T5"/>
                </a:cxn>
                <a:cxn ang="0">
                  <a:pos x="T6" y="T7"/>
                </a:cxn>
                <a:cxn ang="0">
                  <a:pos x="T8" y="T9"/>
                </a:cxn>
              </a:cxnLst>
              <a:rect l="0" t="0" r="r" b="b"/>
              <a:pathLst>
                <a:path w="685800" h="1143000">
                  <a:moveTo>
                    <a:pt x="685800" y="0"/>
                  </a:moveTo>
                  <a:lnTo>
                    <a:pt x="0" y="0"/>
                  </a:lnTo>
                  <a:lnTo>
                    <a:pt x="0" y="1143000"/>
                  </a:lnTo>
                  <a:lnTo>
                    <a:pt x="685800" y="1143000"/>
                  </a:lnTo>
                  <a:lnTo>
                    <a:pt x="685800" y="0"/>
                  </a:lnTo>
                  <a:close/>
                </a:path>
              </a:pathLst>
            </a:custGeom>
            <a:solidFill>
              <a:srgbClr val="B311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pic>
          <p:nvPicPr>
            <p:cNvPr id="9225" name="object 7">
              <a:extLst>
                <a:ext uri="{FF2B5EF4-FFF2-40B4-BE49-F238E27FC236}">
                  <a16:creationId xmlns:a16="http://schemas.microsoft.com/office/drawing/2014/main" id="{453E1E37-2C15-4F5A-FF21-EE2E841ED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2507853"/>
              <a:ext cx="67818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object 8">
            <a:extLst>
              <a:ext uri="{FF2B5EF4-FFF2-40B4-BE49-F238E27FC236}">
                <a16:creationId xmlns:a16="http://schemas.microsoft.com/office/drawing/2014/main" id="{9076EDA3-5FDF-2320-506A-A76F959B8E2A}"/>
              </a:ext>
            </a:extLst>
          </p:cNvPr>
          <p:cNvSpPr txBox="1">
            <a:spLocks noGrp="1"/>
          </p:cNvSpPr>
          <p:nvPr>
            <p:ph type="title"/>
          </p:nvPr>
        </p:nvSpPr>
        <p:spPr>
          <a:xfrm>
            <a:off x="-2976626" y="714356"/>
            <a:ext cx="10810875" cy="744538"/>
          </a:xfrm>
        </p:spPr>
        <p:txBody>
          <a:bodyPr tIns="120396" rtlCol="0">
            <a:normAutofit/>
          </a:bodyPr>
          <a:lstStyle/>
          <a:p>
            <a:pPr marL="364490" eaLnBrk="1" fontAlgn="auto" hangingPunct="1">
              <a:spcBef>
                <a:spcPts val="105"/>
              </a:spcBef>
              <a:spcAft>
                <a:spcPts val="0"/>
              </a:spcAft>
              <a:defRPr/>
            </a:pPr>
            <a:r>
              <a:rPr sz="2800" b="1" dirty="0">
                <a:latin typeface="Times New Roman" pitchFamily="18" charset="0"/>
                <a:cs typeface="Times New Roman" pitchFamily="18" charset="0"/>
              </a:rPr>
              <a:t>BLOCK</a:t>
            </a:r>
            <a:r>
              <a:rPr sz="2800" b="1" spc="-45" dirty="0">
                <a:latin typeface="Times New Roman" pitchFamily="18" charset="0"/>
                <a:cs typeface="Times New Roman" pitchFamily="18" charset="0"/>
              </a:rPr>
              <a:t> </a:t>
            </a:r>
            <a:r>
              <a:rPr sz="2800" b="1" spc="-10" dirty="0">
                <a:latin typeface="Times New Roman" pitchFamily="18" charset="0"/>
                <a:cs typeface="Times New Roman" pitchFamily="18" charset="0"/>
              </a:rPr>
              <a:t>DIAGRAM</a:t>
            </a:r>
          </a:p>
        </p:txBody>
      </p:sp>
      <p:sp>
        <p:nvSpPr>
          <p:cNvPr id="9" name="object 9">
            <a:extLst>
              <a:ext uri="{FF2B5EF4-FFF2-40B4-BE49-F238E27FC236}">
                <a16:creationId xmlns:a16="http://schemas.microsoft.com/office/drawing/2014/main" id="{1565AD9C-CF61-2347-5DF7-FF3D9E5379E1}"/>
              </a:ext>
            </a:extLst>
          </p:cNvPr>
          <p:cNvSpPr txBox="1"/>
          <p:nvPr/>
        </p:nvSpPr>
        <p:spPr>
          <a:xfrm>
            <a:off x="1813719" y="5674657"/>
            <a:ext cx="3557588" cy="289823"/>
          </a:xfrm>
          <a:prstGeom prst="rect">
            <a:avLst/>
          </a:prstGeom>
        </p:spPr>
        <p:txBody>
          <a:bodyPr lIns="0" tIns="12700" rIns="0" bIns="0">
            <a:spAutoFit/>
          </a:bodyPr>
          <a:lstStyle/>
          <a:p>
            <a:pPr marL="12700" eaLnBrk="1" fontAlgn="auto" hangingPunct="1">
              <a:spcBef>
                <a:spcPts val="100"/>
              </a:spcBef>
              <a:spcAft>
                <a:spcPts val="0"/>
              </a:spcAft>
              <a:defRPr/>
            </a:pPr>
            <a:r>
              <a:rPr kern="0" dirty="0">
                <a:solidFill>
                  <a:sysClr val="windowText" lastClr="000000"/>
                </a:solidFill>
                <a:latin typeface="Times New Roman"/>
                <a:cs typeface="Times New Roman"/>
              </a:rPr>
              <a:t>Block Diagram</a:t>
            </a:r>
            <a:r>
              <a:rPr kern="0" spc="9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of Phase</a:t>
            </a:r>
            <a:r>
              <a:rPr kern="0" spc="-5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Locked</a:t>
            </a:r>
            <a:r>
              <a:rPr kern="0" spc="-75" dirty="0">
                <a:solidFill>
                  <a:sysClr val="windowText" lastClr="000000"/>
                </a:solidFill>
                <a:latin typeface="Times New Roman"/>
                <a:cs typeface="Times New Roman"/>
              </a:rPr>
              <a:t> </a:t>
            </a:r>
            <a:r>
              <a:rPr kern="0" spc="-20" dirty="0">
                <a:solidFill>
                  <a:sysClr val="windowText" lastClr="000000"/>
                </a:solidFill>
                <a:latin typeface="Times New Roman"/>
                <a:cs typeface="Times New Roman"/>
              </a:rPr>
              <a:t>Loop</a:t>
            </a:r>
            <a:endParaRPr kern="0" dirty="0">
              <a:solidFill>
                <a:sysClr val="windowText" lastClr="000000"/>
              </a:solidFill>
              <a:latin typeface="Times New Roman"/>
              <a:cs typeface="Times New Roman"/>
            </a:endParaRPr>
          </a:p>
        </p:txBody>
      </p:sp>
      <p:pic>
        <p:nvPicPr>
          <p:cNvPr id="9227" name="Picture 11">
            <a:extLst>
              <a:ext uri="{FF2B5EF4-FFF2-40B4-BE49-F238E27FC236}">
                <a16:creationId xmlns:a16="http://schemas.microsoft.com/office/drawing/2014/main" id="{F94EECB4-403C-3E14-E87A-DF842D276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144" y="2507853"/>
            <a:ext cx="3465069" cy="3216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36A3F95-CA79-860F-6853-E200FF064AB3}"/>
              </a:ext>
            </a:extLst>
          </p:cNvPr>
          <p:cNvSpPr txBox="1"/>
          <p:nvPr/>
        </p:nvSpPr>
        <p:spPr>
          <a:xfrm>
            <a:off x="7915276" y="5824676"/>
            <a:ext cx="381952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RNN Model Block Diagram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412901B-4D88-CF91-1A95-32ED1D8823BE}"/>
              </a:ext>
            </a:extLst>
          </p:cNvPr>
          <p:cNvSpPr txBox="1">
            <a:spLocks noGrp="1"/>
          </p:cNvSpPr>
          <p:nvPr>
            <p:ph type="title"/>
          </p:nvPr>
        </p:nvSpPr>
        <p:spPr>
          <a:xfrm>
            <a:off x="380960" y="642918"/>
            <a:ext cx="10810875" cy="598369"/>
          </a:xfrm>
        </p:spPr>
        <p:txBody>
          <a:bodyPr tIns="104902" rtlCol="0">
            <a:normAutofit fontScale="90000"/>
          </a:bodyPr>
          <a:lstStyle/>
          <a:p>
            <a:pPr marL="200660" algn="l" eaLnBrk="1" fontAlgn="auto" hangingPunct="1">
              <a:spcBef>
                <a:spcPts val="130"/>
              </a:spcBef>
              <a:spcAft>
                <a:spcPts val="0"/>
              </a:spcAft>
              <a:defRPr/>
            </a:pPr>
            <a:r>
              <a:rPr sz="3200" b="1" spc="-10" dirty="0">
                <a:latin typeface="Times New Roman" pitchFamily="18" charset="0"/>
                <a:cs typeface="Times New Roman" pitchFamily="18" charset="0"/>
              </a:rPr>
              <a:t>Methodology</a:t>
            </a:r>
            <a:endParaRPr sz="3200" dirty="0">
              <a:latin typeface="Times New Roman" pitchFamily="18" charset="0"/>
              <a:cs typeface="Times New Roman" pitchFamily="18" charset="0"/>
            </a:endParaRPr>
          </a:p>
        </p:txBody>
      </p:sp>
      <p:sp>
        <p:nvSpPr>
          <p:cNvPr id="3" name="object 3">
            <a:extLst>
              <a:ext uri="{FF2B5EF4-FFF2-40B4-BE49-F238E27FC236}">
                <a16:creationId xmlns:a16="http://schemas.microsoft.com/office/drawing/2014/main" id="{271C5BDB-5BB7-3B05-27AB-68B9F90CFEF9}"/>
              </a:ext>
            </a:extLst>
          </p:cNvPr>
          <p:cNvSpPr txBox="1"/>
          <p:nvPr/>
        </p:nvSpPr>
        <p:spPr>
          <a:xfrm>
            <a:off x="522267" y="1928803"/>
            <a:ext cx="2374900" cy="323807"/>
          </a:xfrm>
          <a:prstGeom prst="rect">
            <a:avLst/>
          </a:prstGeom>
        </p:spPr>
        <p:txBody>
          <a:bodyPr lIns="0" tIns="15875" rIns="0" bIns="0">
            <a:spAutoFit/>
          </a:bodyPr>
          <a:lstStyle/>
          <a:p>
            <a:pPr marL="12700" eaLnBrk="1" fontAlgn="auto" hangingPunct="1">
              <a:spcBef>
                <a:spcPts val="125"/>
              </a:spcBef>
              <a:spcAft>
                <a:spcPts val="0"/>
              </a:spcAft>
              <a:tabLst>
                <a:tab pos="422275" algn="l"/>
                <a:tab pos="1184910" algn="l"/>
              </a:tabLst>
              <a:defRPr/>
            </a:pPr>
            <a:r>
              <a:rPr sz="2000" kern="0" spc="-25" dirty="0">
                <a:solidFill>
                  <a:sysClr val="windowText" lastClr="000000"/>
                </a:solidFill>
                <a:latin typeface="Times New Roman"/>
                <a:cs typeface="Times New Roman"/>
              </a:rPr>
              <a:t>1.</a:t>
            </a:r>
            <a:r>
              <a:rPr sz="2000" kern="0" dirty="0">
                <a:solidFill>
                  <a:sysClr val="windowText" lastClr="000000"/>
                </a:solidFill>
                <a:latin typeface="Times New Roman"/>
                <a:cs typeface="Times New Roman"/>
              </a:rPr>
              <a:t>	</a:t>
            </a:r>
            <a:r>
              <a:rPr sz="2000" b="1" kern="0" spc="-20" dirty="0">
                <a:solidFill>
                  <a:srgbClr val="0D0D0D"/>
                </a:solidFill>
                <a:latin typeface="Times New Roman"/>
                <a:cs typeface="Times New Roman"/>
              </a:rPr>
              <a:t>Data</a:t>
            </a:r>
            <a:r>
              <a:rPr sz="2000" b="1" kern="0" dirty="0">
                <a:solidFill>
                  <a:srgbClr val="0D0D0D"/>
                </a:solidFill>
                <a:latin typeface="Times New Roman"/>
                <a:cs typeface="Times New Roman"/>
              </a:rPr>
              <a:t>	</a:t>
            </a:r>
            <a:r>
              <a:rPr sz="2000" b="1" kern="0" spc="-10" dirty="0">
                <a:solidFill>
                  <a:srgbClr val="0D0D0D"/>
                </a:solidFill>
                <a:latin typeface="Times New Roman"/>
                <a:cs typeface="Times New Roman"/>
              </a:rPr>
              <a:t>Collection</a:t>
            </a:r>
            <a:r>
              <a:rPr sz="2000" kern="0" spc="-10" dirty="0">
                <a:solidFill>
                  <a:srgbClr val="0D0D0D"/>
                </a:solidFill>
                <a:latin typeface="Times New Roman"/>
                <a:cs typeface="Times New Roman"/>
              </a:rPr>
              <a:t>:</a:t>
            </a:r>
            <a:endParaRPr sz="2000" kern="0" dirty="0">
              <a:solidFill>
                <a:sysClr val="windowText" lastClr="000000"/>
              </a:solidFill>
              <a:latin typeface="Times New Roman"/>
              <a:cs typeface="Times New Roman"/>
            </a:endParaRPr>
          </a:p>
        </p:txBody>
      </p:sp>
      <p:sp>
        <p:nvSpPr>
          <p:cNvPr id="4" name="object 4">
            <a:extLst>
              <a:ext uri="{FF2B5EF4-FFF2-40B4-BE49-F238E27FC236}">
                <a16:creationId xmlns:a16="http://schemas.microsoft.com/office/drawing/2014/main" id="{142B68AE-8846-8938-C15B-3E333A7F88A5}"/>
              </a:ext>
            </a:extLst>
          </p:cNvPr>
          <p:cNvSpPr txBox="1"/>
          <p:nvPr/>
        </p:nvSpPr>
        <p:spPr>
          <a:xfrm>
            <a:off x="3095604" y="1928802"/>
            <a:ext cx="8580437" cy="631583"/>
          </a:xfrm>
          <a:prstGeom prst="rect">
            <a:avLst/>
          </a:prstGeom>
        </p:spPr>
        <p:txBody>
          <a:bodyPr lIns="0" tIns="15875" rIns="0" bIns="0">
            <a:spAutoFit/>
          </a:bodyPr>
          <a:lstStyle>
            <a:lvl1pPr marL="127000" indent="-114300">
              <a:tabLst>
                <a:tab pos="784225" algn="l"/>
                <a:tab pos="946150" algn="l"/>
                <a:tab pos="1289050" algn="l"/>
                <a:tab pos="1508125" algn="l"/>
                <a:tab pos="1889125" algn="l"/>
                <a:tab pos="2251075" algn="l"/>
                <a:tab pos="2574925" algn="l"/>
                <a:tab pos="3205163" algn="l"/>
                <a:tab pos="3652838" algn="l"/>
                <a:tab pos="3862388" algn="l"/>
                <a:tab pos="4330700" algn="l"/>
                <a:tab pos="4502150" algn="l"/>
                <a:tab pos="4883150" algn="l"/>
                <a:tab pos="5683250" algn="l"/>
                <a:tab pos="6102350" algn="l"/>
                <a:tab pos="6502400" algn="l"/>
                <a:tab pos="6923088" algn="l"/>
                <a:tab pos="7446963" algn="l"/>
                <a:tab pos="7599363" algn="l"/>
                <a:tab pos="8075613" algn="l"/>
              </a:tabLst>
              <a:defRPr>
                <a:solidFill>
                  <a:schemeClr val="tx1"/>
                </a:solidFill>
                <a:latin typeface="Arial" panose="020B0604020202020204" pitchFamily="34" charset="0"/>
              </a:defRPr>
            </a:lvl1pPr>
            <a:lvl2pPr marL="742950" indent="-285750">
              <a:tabLst>
                <a:tab pos="784225" algn="l"/>
                <a:tab pos="946150" algn="l"/>
                <a:tab pos="1289050" algn="l"/>
                <a:tab pos="1508125" algn="l"/>
                <a:tab pos="1889125" algn="l"/>
                <a:tab pos="2251075" algn="l"/>
                <a:tab pos="2574925" algn="l"/>
                <a:tab pos="3205163" algn="l"/>
                <a:tab pos="3652838" algn="l"/>
                <a:tab pos="3862388" algn="l"/>
                <a:tab pos="4330700" algn="l"/>
                <a:tab pos="4502150" algn="l"/>
                <a:tab pos="4883150" algn="l"/>
                <a:tab pos="5683250" algn="l"/>
                <a:tab pos="6102350" algn="l"/>
                <a:tab pos="6502400" algn="l"/>
                <a:tab pos="6923088" algn="l"/>
                <a:tab pos="7446963" algn="l"/>
                <a:tab pos="7599363" algn="l"/>
                <a:tab pos="8075613" algn="l"/>
              </a:tabLst>
              <a:defRPr>
                <a:solidFill>
                  <a:schemeClr val="tx1"/>
                </a:solidFill>
                <a:latin typeface="Arial" panose="020B0604020202020204" pitchFamily="34" charset="0"/>
              </a:defRPr>
            </a:lvl2pPr>
            <a:lvl3pPr marL="1143000" indent="-228600">
              <a:tabLst>
                <a:tab pos="784225" algn="l"/>
                <a:tab pos="946150" algn="l"/>
                <a:tab pos="1289050" algn="l"/>
                <a:tab pos="1508125" algn="l"/>
                <a:tab pos="1889125" algn="l"/>
                <a:tab pos="2251075" algn="l"/>
                <a:tab pos="2574925" algn="l"/>
                <a:tab pos="3205163" algn="l"/>
                <a:tab pos="3652838" algn="l"/>
                <a:tab pos="3862388" algn="l"/>
                <a:tab pos="4330700" algn="l"/>
                <a:tab pos="4502150" algn="l"/>
                <a:tab pos="4883150" algn="l"/>
                <a:tab pos="5683250" algn="l"/>
                <a:tab pos="6102350" algn="l"/>
                <a:tab pos="6502400" algn="l"/>
                <a:tab pos="6923088" algn="l"/>
                <a:tab pos="7446963" algn="l"/>
                <a:tab pos="7599363" algn="l"/>
                <a:tab pos="8075613" algn="l"/>
              </a:tabLst>
              <a:defRPr>
                <a:solidFill>
                  <a:schemeClr val="tx1"/>
                </a:solidFill>
                <a:latin typeface="Arial" panose="020B0604020202020204" pitchFamily="34" charset="0"/>
              </a:defRPr>
            </a:lvl3pPr>
            <a:lvl4pPr marL="1600200" indent="-228600">
              <a:tabLst>
                <a:tab pos="784225" algn="l"/>
                <a:tab pos="946150" algn="l"/>
                <a:tab pos="1289050" algn="l"/>
                <a:tab pos="1508125" algn="l"/>
                <a:tab pos="1889125" algn="l"/>
                <a:tab pos="2251075" algn="l"/>
                <a:tab pos="2574925" algn="l"/>
                <a:tab pos="3205163" algn="l"/>
                <a:tab pos="3652838" algn="l"/>
                <a:tab pos="3862388" algn="l"/>
                <a:tab pos="4330700" algn="l"/>
                <a:tab pos="4502150" algn="l"/>
                <a:tab pos="4883150" algn="l"/>
                <a:tab pos="5683250" algn="l"/>
                <a:tab pos="6102350" algn="l"/>
                <a:tab pos="6502400" algn="l"/>
                <a:tab pos="6923088" algn="l"/>
                <a:tab pos="7446963" algn="l"/>
                <a:tab pos="7599363" algn="l"/>
                <a:tab pos="8075613" algn="l"/>
              </a:tabLst>
              <a:defRPr>
                <a:solidFill>
                  <a:schemeClr val="tx1"/>
                </a:solidFill>
                <a:latin typeface="Arial" panose="020B0604020202020204" pitchFamily="34" charset="0"/>
              </a:defRPr>
            </a:lvl4pPr>
            <a:lvl5pPr marL="2057400" indent="-228600">
              <a:tabLst>
                <a:tab pos="784225" algn="l"/>
                <a:tab pos="946150" algn="l"/>
                <a:tab pos="1289050" algn="l"/>
                <a:tab pos="1508125" algn="l"/>
                <a:tab pos="1889125" algn="l"/>
                <a:tab pos="2251075" algn="l"/>
                <a:tab pos="2574925" algn="l"/>
                <a:tab pos="3205163" algn="l"/>
                <a:tab pos="3652838" algn="l"/>
                <a:tab pos="3862388" algn="l"/>
                <a:tab pos="4330700" algn="l"/>
                <a:tab pos="4502150" algn="l"/>
                <a:tab pos="4883150" algn="l"/>
                <a:tab pos="5683250" algn="l"/>
                <a:tab pos="6102350" algn="l"/>
                <a:tab pos="6502400" algn="l"/>
                <a:tab pos="6923088" algn="l"/>
                <a:tab pos="7446963" algn="l"/>
                <a:tab pos="7599363" algn="l"/>
                <a:tab pos="80756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84225" algn="l"/>
                <a:tab pos="946150" algn="l"/>
                <a:tab pos="1289050" algn="l"/>
                <a:tab pos="1508125" algn="l"/>
                <a:tab pos="1889125" algn="l"/>
                <a:tab pos="2251075" algn="l"/>
                <a:tab pos="2574925" algn="l"/>
                <a:tab pos="3205163" algn="l"/>
                <a:tab pos="3652838" algn="l"/>
                <a:tab pos="3862388" algn="l"/>
                <a:tab pos="4330700" algn="l"/>
                <a:tab pos="4502150" algn="l"/>
                <a:tab pos="4883150" algn="l"/>
                <a:tab pos="5683250" algn="l"/>
                <a:tab pos="6102350" algn="l"/>
                <a:tab pos="6502400" algn="l"/>
                <a:tab pos="6923088" algn="l"/>
                <a:tab pos="7446963" algn="l"/>
                <a:tab pos="7599363" algn="l"/>
                <a:tab pos="80756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84225" algn="l"/>
                <a:tab pos="946150" algn="l"/>
                <a:tab pos="1289050" algn="l"/>
                <a:tab pos="1508125" algn="l"/>
                <a:tab pos="1889125" algn="l"/>
                <a:tab pos="2251075" algn="l"/>
                <a:tab pos="2574925" algn="l"/>
                <a:tab pos="3205163" algn="l"/>
                <a:tab pos="3652838" algn="l"/>
                <a:tab pos="3862388" algn="l"/>
                <a:tab pos="4330700" algn="l"/>
                <a:tab pos="4502150" algn="l"/>
                <a:tab pos="4883150" algn="l"/>
                <a:tab pos="5683250" algn="l"/>
                <a:tab pos="6102350" algn="l"/>
                <a:tab pos="6502400" algn="l"/>
                <a:tab pos="6923088" algn="l"/>
                <a:tab pos="7446963" algn="l"/>
                <a:tab pos="7599363" algn="l"/>
                <a:tab pos="80756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84225" algn="l"/>
                <a:tab pos="946150" algn="l"/>
                <a:tab pos="1289050" algn="l"/>
                <a:tab pos="1508125" algn="l"/>
                <a:tab pos="1889125" algn="l"/>
                <a:tab pos="2251075" algn="l"/>
                <a:tab pos="2574925" algn="l"/>
                <a:tab pos="3205163" algn="l"/>
                <a:tab pos="3652838" algn="l"/>
                <a:tab pos="3862388" algn="l"/>
                <a:tab pos="4330700" algn="l"/>
                <a:tab pos="4502150" algn="l"/>
                <a:tab pos="4883150" algn="l"/>
                <a:tab pos="5683250" algn="l"/>
                <a:tab pos="6102350" algn="l"/>
                <a:tab pos="6502400" algn="l"/>
                <a:tab pos="6923088" algn="l"/>
                <a:tab pos="7446963" algn="l"/>
                <a:tab pos="7599363" algn="l"/>
                <a:tab pos="80756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84225" algn="l"/>
                <a:tab pos="946150" algn="l"/>
                <a:tab pos="1289050" algn="l"/>
                <a:tab pos="1508125" algn="l"/>
                <a:tab pos="1889125" algn="l"/>
                <a:tab pos="2251075" algn="l"/>
                <a:tab pos="2574925" algn="l"/>
                <a:tab pos="3205163" algn="l"/>
                <a:tab pos="3652838" algn="l"/>
                <a:tab pos="3862388" algn="l"/>
                <a:tab pos="4330700" algn="l"/>
                <a:tab pos="4502150" algn="l"/>
                <a:tab pos="4883150" algn="l"/>
                <a:tab pos="5683250" algn="l"/>
                <a:tab pos="6102350" algn="l"/>
                <a:tab pos="6502400" algn="l"/>
                <a:tab pos="6923088" algn="l"/>
                <a:tab pos="7446963" algn="l"/>
                <a:tab pos="7599363" algn="l"/>
                <a:tab pos="8075613" algn="l"/>
              </a:tabLst>
              <a:defRPr>
                <a:solidFill>
                  <a:schemeClr val="tx1"/>
                </a:solidFill>
                <a:latin typeface="Arial" panose="020B0604020202020204" pitchFamily="34" charset="0"/>
              </a:defRPr>
            </a:lvl9pPr>
          </a:lstStyle>
          <a:p>
            <a:pPr eaLnBrk="1" hangingPunct="1">
              <a:spcBef>
                <a:spcPts val="125"/>
              </a:spcBef>
            </a:pPr>
            <a:r>
              <a:rPr lang="en-US" altLang="en-US" sz="2000" dirty="0">
                <a:solidFill>
                  <a:srgbClr val="0D0D0D"/>
                </a:solidFill>
                <a:latin typeface="Times New Roman" panose="02020603050405020304" pitchFamily="18" charset="0"/>
                <a:cs typeface="Times New Roman" panose="02020603050405020304" pitchFamily="18" charset="0"/>
              </a:rPr>
              <a:t>Gather		a	diverse	dataset	of	PLL	</a:t>
            </a:r>
            <a:r>
              <a:rPr lang="en-US" altLang="en-US" sz="2000" dirty="0" err="1">
                <a:solidFill>
                  <a:srgbClr val="0D0D0D"/>
                </a:solidFill>
                <a:latin typeface="Times New Roman" panose="02020603050405020304" pitchFamily="18" charset="0"/>
                <a:cs typeface="Times New Roman" panose="02020603050405020304" pitchFamily="18" charset="0"/>
              </a:rPr>
              <a:t>behaviours</a:t>
            </a:r>
            <a:r>
              <a:rPr lang="en-US" altLang="en-US" sz="2000" dirty="0">
                <a:solidFill>
                  <a:srgbClr val="0D0D0D"/>
                </a:solidFill>
                <a:latin typeface="Times New Roman" panose="02020603050405020304" pitchFamily="18" charset="0"/>
                <a:cs typeface="Times New Roman" panose="02020603050405020304" pitchFamily="18" charset="0"/>
              </a:rPr>
              <a:t>	under	different		operating wide	range	of	input	parameters	such		as	frequency,	phase,	and	loop	filter</a:t>
            </a:r>
            <a:endParaRPr lang="en-US" altLang="en-US" sz="2000" dirty="0">
              <a:solidFill>
                <a:srgbClr val="000000"/>
              </a:solidFill>
              <a:latin typeface="Times New Roman" panose="02020603050405020304" pitchFamily="18" charset="0"/>
              <a:cs typeface="Times New Roman" panose="02020603050405020304" pitchFamily="18" charset="0"/>
            </a:endParaRPr>
          </a:p>
        </p:txBody>
      </p:sp>
      <p:sp>
        <p:nvSpPr>
          <p:cNvPr id="5" name="object 5">
            <a:extLst>
              <a:ext uri="{FF2B5EF4-FFF2-40B4-BE49-F238E27FC236}">
                <a16:creationId xmlns:a16="http://schemas.microsoft.com/office/drawing/2014/main" id="{9A242F7E-13B2-E860-02E5-B5EA70F6C7D1}"/>
              </a:ext>
            </a:extLst>
          </p:cNvPr>
          <p:cNvSpPr txBox="1"/>
          <p:nvPr/>
        </p:nvSpPr>
        <p:spPr>
          <a:xfrm>
            <a:off x="865167" y="2233602"/>
            <a:ext cx="2198688" cy="631583"/>
          </a:xfrm>
          <a:prstGeom prst="rect">
            <a:avLst/>
          </a:prstGeom>
        </p:spPr>
        <p:txBody>
          <a:bodyPr lIns="0" tIns="15875" rIns="0" bIns="0">
            <a:spAutoFit/>
          </a:bodyPr>
          <a:lstStyle>
            <a:lvl1pPr marL="12700">
              <a:tabLst>
                <a:tab pos="2070100" algn="l"/>
              </a:tabLst>
              <a:defRPr>
                <a:solidFill>
                  <a:schemeClr val="tx1"/>
                </a:solidFill>
                <a:latin typeface="Arial" panose="020B0604020202020204" pitchFamily="34" charset="0"/>
              </a:defRPr>
            </a:lvl1pPr>
            <a:lvl2pPr marL="742950" indent="-285750">
              <a:tabLst>
                <a:tab pos="2070100" algn="l"/>
              </a:tabLst>
              <a:defRPr>
                <a:solidFill>
                  <a:schemeClr val="tx1"/>
                </a:solidFill>
                <a:latin typeface="Arial" panose="020B0604020202020204" pitchFamily="34" charset="0"/>
              </a:defRPr>
            </a:lvl2pPr>
            <a:lvl3pPr marL="1143000" indent="-228600">
              <a:tabLst>
                <a:tab pos="2070100" algn="l"/>
              </a:tabLst>
              <a:defRPr>
                <a:solidFill>
                  <a:schemeClr val="tx1"/>
                </a:solidFill>
                <a:latin typeface="Arial" panose="020B0604020202020204" pitchFamily="34" charset="0"/>
              </a:defRPr>
            </a:lvl3pPr>
            <a:lvl4pPr marL="1600200" indent="-228600">
              <a:tabLst>
                <a:tab pos="2070100" algn="l"/>
              </a:tabLst>
              <a:defRPr>
                <a:solidFill>
                  <a:schemeClr val="tx1"/>
                </a:solidFill>
                <a:latin typeface="Arial" panose="020B0604020202020204" pitchFamily="34" charset="0"/>
              </a:defRPr>
            </a:lvl4pPr>
            <a:lvl5pPr marL="2057400" indent="-228600">
              <a:tabLst>
                <a:tab pos="2070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070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070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070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070100" algn="l"/>
              </a:tabLst>
              <a:defRPr>
                <a:solidFill>
                  <a:schemeClr val="tx1"/>
                </a:solidFill>
                <a:latin typeface="Arial" panose="020B0604020202020204" pitchFamily="34" charset="0"/>
              </a:defRPr>
            </a:lvl9pPr>
          </a:lstStyle>
          <a:p>
            <a:pPr eaLnBrk="1" hangingPunct="1">
              <a:spcBef>
                <a:spcPts val="125"/>
              </a:spcBef>
            </a:pPr>
            <a:r>
              <a:rPr lang="en-US" altLang="en-US" sz="2000">
                <a:solidFill>
                  <a:srgbClr val="0D0D0D"/>
                </a:solidFill>
                <a:latin typeface="Times New Roman" panose="02020603050405020304" pitchFamily="18" charset="0"/>
                <a:cs typeface="Times New Roman" panose="02020603050405020304" pitchFamily="18" charset="0"/>
              </a:rPr>
              <a:t>conditions.Include	a characteristics.</a:t>
            </a:r>
            <a:endParaRPr lang="en-US" altLang="en-US" sz="2000">
              <a:solidFill>
                <a:srgbClr val="000000"/>
              </a:solidFill>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76A986E0-22FD-7E48-FC84-97004E89B22D}"/>
              </a:ext>
            </a:extLst>
          </p:cNvPr>
          <p:cNvSpPr txBox="1"/>
          <p:nvPr/>
        </p:nvSpPr>
        <p:spPr>
          <a:xfrm>
            <a:off x="522267" y="2844789"/>
            <a:ext cx="11163300" cy="2478243"/>
          </a:xfrm>
          <a:prstGeom prst="rect">
            <a:avLst/>
          </a:prstGeom>
        </p:spPr>
        <p:txBody>
          <a:bodyPr lIns="0" tIns="15875" rIns="0" bIns="0">
            <a:spAutoFit/>
          </a:bodyPr>
          <a:lstStyle>
            <a:lvl1pPr marL="355600" indent="-342900">
              <a:tabLst>
                <a:tab pos="355600" algn="l"/>
              </a:tabLst>
              <a:defRPr>
                <a:solidFill>
                  <a:schemeClr val="tx1"/>
                </a:solidFill>
                <a:latin typeface="Arial" panose="020B0604020202020204" pitchFamily="34" charset="0"/>
              </a:defRPr>
            </a:lvl1pPr>
            <a:lvl2pPr marL="742950" indent="-285750">
              <a:tabLst>
                <a:tab pos="355600" algn="l"/>
              </a:tabLst>
              <a:defRPr>
                <a:solidFill>
                  <a:schemeClr val="tx1"/>
                </a:solidFill>
                <a:latin typeface="Arial" panose="020B0604020202020204" pitchFamily="34" charset="0"/>
              </a:defRPr>
            </a:lvl2pPr>
            <a:lvl3pPr marL="1143000" indent="-228600">
              <a:tabLst>
                <a:tab pos="355600" algn="l"/>
              </a:tabLst>
              <a:defRPr>
                <a:solidFill>
                  <a:schemeClr val="tx1"/>
                </a:solidFill>
                <a:latin typeface="Arial" panose="020B0604020202020204" pitchFamily="34" charset="0"/>
              </a:defRPr>
            </a:lvl3pPr>
            <a:lvl4pPr marL="1600200" indent="-228600">
              <a:tabLst>
                <a:tab pos="355600" algn="l"/>
              </a:tabLst>
              <a:defRPr>
                <a:solidFill>
                  <a:schemeClr val="tx1"/>
                </a:solidFill>
                <a:latin typeface="Arial" panose="020B0604020202020204" pitchFamily="34" charset="0"/>
              </a:defRPr>
            </a:lvl4pPr>
            <a:lvl5pPr marL="2057400" indent="-228600">
              <a:tabLst>
                <a:tab pos="3556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556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556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556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55600" algn="l"/>
              </a:tabLst>
              <a:defRPr>
                <a:solidFill>
                  <a:schemeClr val="tx1"/>
                </a:solidFill>
                <a:latin typeface="Arial" panose="020B0604020202020204" pitchFamily="34" charset="0"/>
              </a:defRPr>
            </a:lvl9pPr>
          </a:lstStyle>
          <a:p>
            <a:pPr algn="just" eaLnBrk="1" hangingPunct="1">
              <a:spcBef>
                <a:spcPts val="125"/>
              </a:spcBef>
              <a:buFontTx/>
              <a:buAutoNum type="arabicPeriod" startAt="2"/>
            </a:pPr>
            <a:r>
              <a:rPr lang="en-US" altLang="en-US" sz="2000" b="1" dirty="0">
                <a:solidFill>
                  <a:srgbClr val="0D0D0D"/>
                </a:solidFill>
                <a:latin typeface="Times New Roman" panose="02020603050405020304" pitchFamily="18" charset="0"/>
                <a:cs typeface="Times New Roman" panose="02020603050405020304" pitchFamily="18" charset="0"/>
              </a:rPr>
              <a:t>Data Preprocessing</a:t>
            </a:r>
            <a:r>
              <a:rPr lang="en-US" altLang="en-US" sz="2000" dirty="0">
                <a:solidFill>
                  <a:srgbClr val="0D0D0D"/>
                </a:solidFill>
                <a:latin typeface="Times New Roman" panose="02020603050405020304" pitchFamily="18" charset="0"/>
                <a:cs typeface="Times New Roman" panose="02020603050405020304" pitchFamily="18" charset="0"/>
              </a:rPr>
              <a:t>: Normalize the collected data to ensure consistency and facilitate model training. Split the dataset into training, validation, and testing sets to evaluate model performance effectively.</a:t>
            </a: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eaLnBrk="1" hangingPunct="1">
              <a:buClr>
                <a:srgbClr val="0D0D0D"/>
              </a:buClr>
              <a:buFont typeface="Times New Roman" panose="02020603050405020304" pitchFamily="18" charset="0"/>
              <a:buAutoNum type="arabicPeriod" startAt="2"/>
            </a:pPr>
            <a:r>
              <a:rPr lang="en-US" altLang="en-US" sz="2000" b="1" dirty="0">
                <a:solidFill>
                  <a:srgbClr val="0D0D0D"/>
                </a:solidFill>
                <a:latin typeface="Times New Roman" panose="02020603050405020304" pitchFamily="18" charset="0"/>
                <a:cs typeface="Times New Roman" panose="02020603050405020304" pitchFamily="18" charset="0"/>
              </a:rPr>
              <a:t>Model  Architecture  Selection</a:t>
            </a:r>
            <a:r>
              <a:rPr lang="en-US" altLang="en-US" sz="2000" dirty="0">
                <a:solidFill>
                  <a:srgbClr val="0D0D0D"/>
                </a:solidFill>
                <a:latin typeface="Times New Roman" panose="02020603050405020304" pitchFamily="18" charset="0"/>
                <a:cs typeface="Times New Roman" panose="02020603050405020304" pitchFamily="18" charset="0"/>
              </a:rPr>
              <a:t>:  Explore  various  deep  learning  architectures  suitable  for  sequence modeling and time-series prediction tasks. Consider recurrent neural networks (RNNs), long short-term memory networks (LSTMs), or transformer-based architectures.</a:t>
            </a: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eaLnBrk="1" hangingPunct="1">
              <a:spcBef>
                <a:spcPts val="13"/>
              </a:spcBef>
              <a:buClr>
                <a:srgbClr val="0D0D0D"/>
              </a:buClr>
              <a:buFont typeface="Times New Roman" panose="02020603050405020304" pitchFamily="18" charset="0"/>
              <a:buAutoNum type="arabicPeriod" startAt="2"/>
            </a:pPr>
            <a:r>
              <a:rPr lang="en-US" altLang="en-US" sz="2000" b="1" dirty="0">
                <a:solidFill>
                  <a:srgbClr val="0D0D0D"/>
                </a:solidFill>
                <a:latin typeface="Times New Roman" panose="02020603050405020304" pitchFamily="18" charset="0"/>
                <a:cs typeface="Times New Roman" panose="02020603050405020304" pitchFamily="18" charset="0"/>
              </a:rPr>
              <a:t>Feature Representation</a:t>
            </a:r>
            <a:r>
              <a:rPr lang="en-US" altLang="en-US" sz="2000" dirty="0">
                <a:solidFill>
                  <a:srgbClr val="0D0D0D"/>
                </a:solidFill>
                <a:latin typeface="Times New Roman" panose="02020603050405020304" pitchFamily="18" charset="0"/>
                <a:cs typeface="Times New Roman" panose="02020603050405020304" pitchFamily="18" charset="0"/>
              </a:rPr>
              <a:t>: Define appropriate input features representing the state and dynamics of the PLL system.   with different  feature representations such as time-domain  signals, frequency-domain characteristics, and phase noise profiles.</a:t>
            </a:r>
            <a:endParaRPr lang="en-US"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35D1048-D764-756C-CE78-331FCC2E85B9}"/>
              </a:ext>
            </a:extLst>
          </p:cNvPr>
          <p:cNvSpPr txBox="1">
            <a:spLocks noGrp="1"/>
          </p:cNvSpPr>
          <p:nvPr>
            <p:ph type="title"/>
          </p:nvPr>
        </p:nvSpPr>
        <p:spPr>
          <a:xfrm>
            <a:off x="523836" y="500042"/>
            <a:ext cx="10810875" cy="509114"/>
          </a:xfrm>
        </p:spPr>
        <p:txBody>
          <a:bodyPr tIns="16510" rtlCol="0">
            <a:normAutofit/>
          </a:bodyPr>
          <a:lstStyle/>
          <a:p>
            <a:pPr marL="144145" algn="l" eaLnBrk="1" fontAlgn="auto" hangingPunct="1">
              <a:spcBef>
                <a:spcPts val="130"/>
              </a:spcBef>
              <a:spcAft>
                <a:spcPts val="0"/>
              </a:spcAft>
              <a:defRPr/>
            </a:pPr>
            <a:r>
              <a:rPr sz="2800" b="1" spc="-10" dirty="0">
                <a:latin typeface="Times New Roman" pitchFamily="18" charset="0"/>
                <a:cs typeface="Times New Roman" pitchFamily="18" charset="0"/>
              </a:rPr>
              <a:t>Methodology</a:t>
            </a:r>
            <a:endParaRPr sz="2800" dirty="0">
              <a:latin typeface="Times New Roman" pitchFamily="18" charset="0"/>
              <a:cs typeface="Times New Roman" pitchFamily="18" charset="0"/>
            </a:endParaRPr>
          </a:p>
        </p:txBody>
      </p:sp>
      <p:sp>
        <p:nvSpPr>
          <p:cNvPr id="3" name="object 3">
            <a:extLst>
              <a:ext uri="{FF2B5EF4-FFF2-40B4-BE49-F238E27FC236}">
                <a16:creationId xmlns:a16="http://schemas.microsoft.com/office/drawing/2014/main" id="{3CD7A11C-53C0-49A8-4036-8DE562F3EB08}"/>
              </a:ext>
            </a:extLst>
          </p:cNvPr>
          <p:cNvSpPr txBox="1"/>
          <p:nvPr/>
        </p:nvSpPr>
        <p:spPr>
          <a:xfrm>
            <a:off x="452398" y="1857364"/>
            <a:ext cx="11160125" cy="4324902"/>
          </a:xfrm>
          <a:prstGeom prst="rect">
            <a:avLst/>
          </a:prstGeom>
        </p:spPr>
        <p:txBody>
          <a:bodyPr lIns="0" tIns="15875" rIns="0" bIns="0">
            <a:spAutoFit/>
          </a:bodyPr>
          <a:lstStyle>
            <a:lvl1pPr marL="355600" indent="-342900">
              <a:tabLst>
                <a:tab pos="355600" algn="l"/>
              </a:tabLst>
              <a:defRPr>
                <a:solidFill>
                  <a:schemeClr val="tx1"/>
                </a:solidFill>
                <a:latin typeface="Arial" panose="020B0604020202020204" pitchFamily="34" charset="0"/>
              </a:defRPr>
            </a:lvl1pPr>
            <a:lvl2pPr marL="742950" indent="-285750">
              <a:tabLst>
                <a:tab pos="355600" algn="l"/>
              </a:tabLst>
              <a:defRPr>
                <a:solidFill>
                  <a:schemeClr val="tx1"/>
                </a:solidFill>
                <a:latin typeface="Arial" panose="020B0604020202020204" pitchFamily="34" charset="0"/>
              </a:defRPr>
            </a:lvl2pPr>
            <a:lvl3pPr marL="1143000" indent="-228600">
              <a:tabLst>
                <a:tab pos="355600" algn="l"/>
              </a:tabLst>
              <a:defRPr>
                <a:solidFill>
                  <a:schemeClr val="tx1"/>
                </a:solidFill>
                <a:latin typeface="Arial" panose="020B0604020202020204" pitchFamily="34" charset="0"/>
              </a:defRPr>
            </a:lvl3pPr>
            <a:lvl4pPr marL="1600200" indent="-228600">
              <a:tabLst>
                <a:tab pos="355600" algn="l"/>
              </a:tabLst>
              <a:defRPr>
                <a:solidFill>
                  <a:schemeClr val="tx1"/>
                </a:solidFill>
                <a:latin typeface="Arial" panose="020B0604020202020204" pitchFamily="34" charset="0"/>
              </a:defRPr>
            </a:lvl4pPr>
            <a:lvl5pPr marL="2057400" indent="-228600">
              <a:tabLst>
                <a:tab pos="3556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556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556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556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55600" algn="l"/>
              </a:tabLst>
              <a:defRPr>
                <a:solidFill>
                  <a:schemeClr val="tx1"/>
                </a:solidFill>
                <a:latin typeface="Arial" panose="020B0604020202020204" pitchFamily="34" charset="0"/>
              </a:defRPr>
            </a:lvl9pPr>
          </a:lstStyle>
          <a:p>
            <a:pPr algn="just" eaLnBrk="1" hangingPunct="1">
              <a:spcBef>
                <a:spcPts val="125"/>
              </a:spcBef>
              <a:buFontTx/>
              <a:buAutoNum type="arabicPeriod" startAt="5"/>
            </a:pPr>
            <a:r>
              <a:rPr lang="en-US" altLang="en-US" sz="2000" b="1" dirty="0">
                <a:solidFill>
                  <a:srgbClr val="0D0D0D"/>
                </a:solidFill>
                <a:latin typeface="Times New Roman" panose="02020603050405020304" pitchFamily="18" charset="0"/>
                <a:cs typeface="Times New Roman" panose="02020603050405020304" pitchFamily="18" charset="0"/>
              </a:rPr>
              <a:t>Model Training</a:t>
            </a:r>
            <a:r>
              <a:rPr lang="en-US" altLang="en-US" sz="2000" dirty="0">
                <a:solidFill>
                  <a:srgbClr val="0D0D0D"/>
                </a:solidFill>
                <a:latin typeface="Times New Roman" panose="02020603050405020304" pitchFamily="18" charset="0"/>
                <a:cs typeface="Times New Roman" panose="02020603050405020304" pitchFamily="18" charset="0"/>
              </a:rPr>
              <a:t>: Train the selected deep learning model using the prepared data set. Utilize appropriate</a:t>
            </a: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eaLnBrk="1" hangingPunct="1"/>
            <a:r>
              <a:rPr lang="en-US" altLang="en-US" sz="2000" dirty="0">
                <a:solidFill>
                  <a:srgbClr val="0D0D0D"/>
                </a:solidFill>
                <a:latin typeface="Times New Roman" panose="02020603050405020304" pitchFamily="18" charset="0"/>
                <a:cs typeface="Times New Roman" panose="02020603050405020304" pitchFamily="18" charset="0"/>
              </a:rPr>
              <a:t>     loss functions and optimization techniques to minimize prediction errors and improve convergence.</a:t>
            </a: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eaLnBrk="1" hangingPunct="1">
              <a:buFontTx/>
              <a:buAutoNum type="arabicPeriod" startAt="6"/>
            </a:pPr>
            <a:r>
              <a:rPr lang="en-US" altLang="en-US" sz="2000" b="1" dirty="0">
                <a:solidFill>
                  <a:srgbClr val="0D0D0D"/>
                </a:solidFill>
                <a:latin typeface="Times New Roman" panose="02020603050405020304" pitchFamily="18" charset="0"/>
                <a:cs typeface="Times New Roman" panose="02020603050405020304" pitchFamily="18" charset="0"/>
              </a:rPr>
              <a:t>Hyperparameter Tuning</a:t>
            </a:r>
            <a:r>
              <a:rPr lang="en-US" altLang="en-US" sz="2000" dirty="0">
                <a:solidFill>
                  <a:srgbClr val="0D0D0D"/>
                </a:solidFill>
                <a:latin typeface="Times New Roman" panose="02020603050405020304" pitchFamily="18" charset="0"/>
                <a:cs typeface="Times New Roman" panose="02020603050405020304" pitchFamily="18" charset="0"/>
              </a:rPr>
              <a:t>: Optimize hyperparameters such as learning rate, batch size, and network architecture to enhance model performance. Employ techniques like grid search or random search to efficiently explore the hyperparameter space.</a:t>
            </a: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eaLnBrk="1" hangingPunct="1">
              <a:spcBef>
                <a:spcPts val="13"/>
              </a:spcBef>
              <a:buFontTx/>
              <a:buAutoNum type="arabicPeriod" startAt="6"/>
            </a:pPr>
            <a:r>
              <a:rPr lang="en-US" altLang="en-US" sz="2000" b="1" dirty="0">
                <a:solidFill>
                  <a:srgbClr val="0D0D0D"/>
                </a:solidFill>
                <a:latin typeface="Times New Roman" panose="02020603050405020304" pitchFamily="18" charset="0"/>
                <a:cs typeface="Times New Roman" panose="02020603050405020304" pitchFamily="18" charset="0"/>
              </a:rPr>
              <a:t>Model  Evaluation</a:t>
            </a:r>
            <a:r>
              <a:rPr lang="en-US" altLang="en-US" sz="2000" dirty="0">
                <a:solidFill>
                  <a:srgbClr val="0D0D0D"/>
                </a:solidFill>
                <a:latin typeface="Times New Roman" panose="02020603050405020304" pitchFamily="18" charset="0"/>
                <a:cs typeface="Times New Roman" panose="02020603050405020304" pitchFamily="18" charset="0"/>
              </a:rPr>
              <a:t>:  Evaluate  the  trained  model  on  the  validation  set  to  assess  its  generalization capabilities. Monitor metrics such as mean squared error, mean absolute error, and correlation coefficient to quantify model performance.</a:t>
            </a: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eaLnBrk="1" hangingPunct="1">
              <a:spcBef>
                <a:spcPts val="13"/>
              </a:spcBef>
              <a:buFontTx/>
              <a:buAutoNum type="arabicPeriod" startAt="6"/>
            </a:pPr>
            <a:r>
              <a:rPr lang="en-US" altLang="en-US" sz="2000" b="1" dirty="0">
                <a:solidFill>
                  <a:srgbClr val="0D0D0D"/>
                </a:solidFill>
                <a:latin typeface="Times New Roman" panose="02020603050405020304" pitchFamily="18" charset="0"/>
                <a:cs typeface="Times New Roman" panose="02020603050405020304" pitchFamily="18" charset="0"/>
              </a:rPr>
              <a:t>Model Validation</a:t>
            </a:r>
            <a:r>
              <a:rPr lang="en-US" altLang="en-US" sz="2000" dirty="0">
                <a:solidFill>
                  <a:srgbClr val="0D0D0D"/>
                </a:solidFill>
                <a:latin typeface="Times New Roman" panose="02020603050405020304" pitchFamily="18" charset="0"/>
                <a:cs typeface="Times New Roman" panose="02020603050405020304" pitchFamily="18" charset="0"/>
              </a:rPr>
              <a:t>: Validate the final model using the reserved testing set to ensure unbiased performance estimation. Compare model predictions with ground truth PLL behaviors to validate the accuracy and reliability of the model.</a:t>
            </a:r>
            <a:endParaRPr lang="en-US" altLang="en-US" sz="2000" dirty="0">
              <a:solidFill>
                <a:srgbClr val="000000"/>
              </a:solidFill>
              <a:latin typeface="Times New Roman" panose="02020603050405020304" pitchFamily="18" charset="0"/>
              <a:cs typeface="Times New Roman" panose="02020603050405020304" pitchFamily="18" charset="0"/>
            </a:endParaRPr>
          </a:p>
          <a:p>
            <a:pPr algn="just" eaLnBrk="1" hangingPunct="1">
              <a:spcBef>
                <a:spcPts val="13"/>
              </a:spcBef>
              <a:buFontTx/>
              <a:buAutoNum type="arabicPeriod" startAt="6"/>
            </a:pPr>
            <a:r>
              <a:rPr lang="en-US" altLang="en-US" sz="2000" b="1" dirty="0">
                <a:solidFill>
                  <a:srgbClr val="0D0D0D"/>
                </a:solidFill>
                <a:latin typeface="Times New Roman" panose="02020603050405020304" pitchFamily="18" charset="0"/>
                <a:cs typeface="Times New Roman" panose="02020603050405020304" pitchFamily="18" charset="0"/>
              </a:rPr>
              <a:t>Analysis and Interpretation</a:t>
            </a:r>
            <a:r>
              <a:rPr lang="en-US" altLang="en-US" sz="2000" dirty="0">
                <a:solidFill>
                  <a:srgbClr val="0D0D0D"/>
                </a:solidFill>
                <a:latin typeface="Times New Roman" panose="02020603050405020304" pitchFamily="18" charset="0"/>
                <a:cs typeface="Times New Roman" panose="02020603050405020304" pitchFamily="18" charset="0"/>
              </a:rPr>
              <a:t>: Analyze the learned representations and internal states of the deep learning model to gain insights into the underlying PLL dynamics. Interpret the model predictions to identify potential areas for improvement in PLL design and optimization.</a:t>
            </a:r>
            <a:endParaRPr lang="en-US" altLang="en-US"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3E39D76-8D88-B7E7-593B-BACC1EC48716}"/>
              </a:ext>
            </a:extLst>
          </p:cNvPr>
          <p:cNvSpPr txBox="1">
            <a:spLocks noGrp="1"/>
          </p:cNvSpPr>
          <p:nvPr>
            <p:ph type="title"/>
          </p:nvPr>
        </p:nvSpPr>
        <p:spPr>
          <a:xfrm>
            <a:off x="238084" y="571480"/>
            <a:ext cx="10810875" cy="614271"/>
          </a:xfrm>
        </p:spPr>
        <p:txBody>
          <a:bodyPr tIns="59690" rtlCol="0">
            <a:normAutofit/>
          </a:bodyPr>
          <a:lstStyle/>
          <a:p>
            <a:pPr marL="57785" algn="l" eaLnBrk="1" fontAlgn="auto" hangingPunct="1">
              <a:spcBef>
                <a:spcPts val="105"/>
              </a:spcBef>
              <a:spcAft>
                <a:spcPts val="0"/>
              </a:spcAft>
              <a:defRPr/>
            </a:pPr>
            <a:r>
              <a:rPr sz="2800" b="1" dirty="0">
                <a:latin typeface="Times New Roman" pitchFamily="18" charset="0"/>
                <a:cs typeface="Times New Roman" pitchFamily="18" charset="0"/>
              </a:rPr>
              <a:t>Implementation</a:t>
            </a:r>
            <a:r>
              <a:rPr sz="2800" b="1" spc="5" dirty="0">
                <a:latin typeface="Times New Roman" pitchFamily="18" charset="0"/>
                <a:cs typeface="Times New Roman" pitchFamily="18" charset="0"/>
              </a:rPr>
              <a:t> </a:t>
            </a:r>
            <a:r>
              <a:rPr sz="2800" b="1" dirty="0">
                <a:latin typeface="Times New Roman" pitchFamily="18" charset="0"/>
                <a:cs typeface="Times New Roman" pitchFamily="18" charset="0"/>
              </a:rPr>
              <a:t>using</a:t>
            </a:r>
            <a:r>
              <a:rPr sz="2800" b="1" spc="-95" dirty="0">
                <a:latin typeface="Times New Roman" pitchFamily="18" charset="0"/>
                <a:cs typeface="Times New Roman" pitchFamily="18" charset="0"/>
              </a:rPr>
              <a:t> </a:t>
            </a:r>
            <a:r>
              <a:rPr sz="2800" b="1" spc="-45" dirty="0">
                <a:latin typeface="Times New Roman" pitchFamily="18" charset="0"/>
                <a:cs typeface="Times New Roman" pitchFamily="18" charset="0"/>
              </a:rPr>
              <a:t>MATLAB</a:t>
            </a:r>
            <a:r>
              <a:rPr sz="2800" b="1" spc="-155" dirty="0">
                <a:latin typeface="Times New Roman" pitchFamily="18" charset="0"/>
                <a:cs typeface="Times New Roman" pitchFamily="18" charset="0"/>
              </a:rPr>
              <a:t> </a:t>
            </a:r>
            <a:r>
              <a:rPr sz="2800" b="1" spc="-10" dirty="0">
                <a:latin typeface="Times New Roman" pitchFamily="18" charset="0"/>
                <a:cs typeface="Times New Roman" pitchFamily="18" charset="0"/>
              </a:rPr>
              <a:t>SIMULINK</a:t>
            </a:r>
          </a:p>
        </p:txBody>
      </p:sp>
      <p:sp>
        <p:nvSpPr>
          <p:cNvPr id="3" name="object 3">
            <a:extLst>
              <a:ext uri="{FF2B5EF4-FFF2-40B4-BE49-F238E27FC236}">
                <a16:creationId xmlns:a16="http://schemas.microsoft.com/office/drawing/2014/main" id="{09F8A592-FD28-1F8C-BF9C-1417FEE01A01}"/>
              </a:ext>
            </a:extLst>
          </p:cNvPr>
          <p:cNvSpPr txBox="1"/>
          <p:nvPr/>
        </p:nvSpPr>
        <p:spPr>
          <a:xfrm>
            <a:off x="380960" y="1785926"/>
            <a:ext cx="6211887" cy="289823"/>
          </a:xfrm>
          <a:prstGeom prst="rect">
            <a:avLst/>
          </a:prstGeom>
        </p:spPr>
        <p:txBody>
          <a:bodyPr lIns="0" tIns="12700" rIns="0" bIns="0">
            <a:spAutoFit/>
          </a:bodyPr>
          <a:lstStyle/>
          <a:p>
            <a:pPr marL="12700" eaLnBrk="1" fontAlgn="auto" hangingPunct="1">
              <a:spcBef>
                <a:spcPts val="100"/>
              </a:spcBef>
              <a:spcAft>
                <a:spcPts val="0"/>
              </a:spcAft>
              <a:defRPr/>
            </a:pPr>
            <a:r>
              <a:rPr kern="0" dirty="0">
                <a:solidFill>
                  <a:srgbClr val="404040"/>
                </a:solidFill>
                <a:latin typeface="Times New Roman"/>
                <a:cs typeface="Times New Roman"/>
              </a:rPr>
              <a:t>Implementing</a:t>
            </a:r>
            <a:r>
              <a:rPr kern="0" spc="80" dirty="0">
                <a:solidFill>
                  <a:srgbClr val="404040"/>
                </a:solidFill>
                <a:latin typeface="Times New Roman"/>
                <a:cs typeface="Times New Roman"/>
              </a:rPr>
              <a:t> </a:t>
            </a:r>
            <a:r>
              <a:rPr kern="0" dirty="0">
                <a:solidFill>
                  <a:srgbClr val="404040"/>
                </a:solidFill>
                <a:latin typeface="Times New Roman"/>
                <a:cs typeface="Times New Roman"/>
              </a:rPr>
              <a:t>the</a:t>
            </a:r>
            <a:r>
              <a:rPr kern="0" spc="-85" dirty="0">
                <a:solidFill>
                  <a:srgbClr val="404040"/>
                </a:solidFill>
                <a:latin typeface="Times New Roman"/>
                <a:cs typeface="Times New Roman"/>
              </a:rPr>
              <a:t> </a:t>
            </a:r>
            <a:r>
              <a:rPr kern="0" dirty="0">
                <a:solidFill>
                  <a:srgbClr val="404040"/>
                </a:solidFill>
                <a:latin typeface="Times New Roman"/>
                <a:cs typeface="Times New Roman"/>
              </a:rPr>
              <a:t>Phase</a:t>
            </a:r>
            <a:r>
              <a:rPr kern="0" spc="-90" dirty="0">
                <a:solidFill>
                  <a:srgbClr val="404040"/>
                </a:solidFill>
                <a:latin typeface="Times New Roman"/>
                <a:cs typeface="Times New Roman"/>
              </a:rPr>
              <a:t> </a:t>
            </a:r>
            <a:r>
              <a:rPr kern="0" dirty="0">
                <a:solidFill>
                  <a:srgbClr val="404040"/>
                </a:solidFill>
                <a:latin typeface="Times New Roman"/>
                <a:cs typeface="Times New Roman"/>
              </a:rPr>
              <a:t>Locked</a:t>
            </a:r>
            <a:r>
              <a:rPr kern="0" spc="-110" dirty="0">
                <a:solidFill>
                  <a:srgbClr val="404040"/>
                </a:solidFill>
                <a:latin typeface="Times New Roman"/>
                <a:cs typeface="Times New Roman"/>
              </a:rPr>
              <a:t> </a:t>
            </a:r>
            <a:r>
              <a:rPr kern="0" dirty="0">
                <a:solidFill>
                  <a:srgbClr val="404040"/>
                </a:solidFill>
                <a:latin typeface="Times New Roman"/>
                <a:cs typeface="Times New Roman"/>
              </a:rPr>
              <a:t>Loop</a:t>
            </a:r>
            <a:r>
              <a:rPr kern="0" spc="-35" dirty="0">
                <a:solidFill>
                  <a:srgbClr val="404040"/>
                </a:solidFill>
                <a:latin typeface="Times New Roman"/>
                <a:cs typeface="Times New Roman"/>
              </a:rPr>
              <a:t> </a:t>
            </a:r>
            <a:r>
              <a:rPr kern="0" dirty="0">
                <a:solidFill>
                  <a:srgbClr val="404040"/>
                </a:solidFill>
                <a:latin typeface="Times New Roman"/>
                <a:cs typeface="Times New Roman"/>
              </a:rPr>
              <a:t>using</a:t>
            </a:r>
            <a:r>
              <a:rPr kern="0" spc="30" dirty="0">
                <a:solidFill>
                  <a:srgbClr val="404040"/>
                </a:solidFill>
                <a:latin typeface="Times New Roman"/>
                <a:cs typeface="Times New Roman"/>
              </a:rPr>
              <a:t> </a:t>
            </a:r>
            <a:r>
              <a:rPr kern="0" spc="-30" dirty="0">
                <a:solidFill>
                  <a:srgbClr val="404040"/>
                </a:solidFill>
                <a:latin typeface="Times New Roman"/>
                <a:cs typeface="Times New Roman"/>
              </a:rPr>
              <a:t>MATLAB</a:t>
            </a:r>
            <a:r>
              <a:rPr kern="0" spc="30" dirty="0">
                <a:solidFill>
                  <a:srgbClr val="404040"/>
                </a:solidFill>
                <a:latin typeface="Times New Roman"/>
                <a:cs typeface="Times New Roman"/>
              </a:rPr>
              <a:t> </a:t>
            </a:r>
            <a:r>
              <a:rPr kern="0" spc="-10" dirty="0">
                <a:solidFill>
                  <a:srgbClr val="404040"/>
                </a:solidFill>
                <a:latin typeface="Times New Roman"/>
                <a:cs typeface="Times New Roman"/>
              </a:rPr>
              <a:t>SIMULINK</a:t>
            </a:r>
            <a:endParaRPr kern="0">
              <a:solidFill>
                <a:sysClr val="windowText" lastClr="000000"/>
              </a:solidFill>
              <a:latin typeface="Times New Roman"/>
              <a:cs typeface="Times New Roman"/>
            </a:endParaRPr>
          </a:p>
        </p:txBody>
      </p:sp>
      <p:grpSp>
        <p:nvGrpSpPr>
          <p:cNvPr id="12292" name="object 4">
            <a:extLst>
              <a:ext uri="{FF2B5EF4-FFF2-40B4-BE49-F238E27FC236}">
                <a16:creationId xmlns:a16="http://schemas.microsoft.com/office/drawing/2014/main" id="{44A39357-93FA-F418-3CE0-8DC8ECDDB11C}"/>
              </a:ext>
            </a:extLst>
          </p:cNvPr>
          <p:cNvGrpSpPr>
            <a:grpSpLocks/>
          </p:cNvGrpSpPr>
          <p:nvPr/>
        </p:nvGrpSpPr>
        <p:grpSpPr bwMode="auto">
          <a:xfrm>
            <a:off x="738150" y="2571744"/>
            <a:ext cx="10839451" cy="2571750"/>
            <a:chOff x="542925" y="3248025"/>
            <a:chExt cx="10839450" cy="2571750"/>
          </a:xfrm>
        </p:grpSpPr>
        <p:pic>
          <p:nvPicPr>
            <p:cNvPr id="12295" name="object 5">
              <a:extLst>
                <a:ext uri="{FF2B5EF4-FFF2-40B4-BE49-F238E27FC236}">
                  <a16:creationId xmlns:a16="http://schemas.microsoft.com/office/drawing/2014/main" id="{7A19A18B-FCA9-A485-A8A4-71C4C033B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3267075"/>
              <a:ext cx="4619625"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object 6">
              <a:extLst>
                <a:ext uri="{FF2B5EF4-FFF2-40B4-BE49-F238E27FC236}">
                  <a16:creationId xmlns:a16="http://schemas.microsoft.com/office/drawing/2014/main" id="{6A08A486-DA89-74A0-ED5B-4125A7ECC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075" y="3248025"/>
              <a:ext cx="58293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object 7">
            <a:extLst>
              <a:ext uri="{FF2B5EF4-FFF2-40B4-BE49-F238E27FC236}">
                <a16:creationId xmlns:a16="http://schemas.microsoft.com/office/drawing/2014/main" id="{B45C517C-79A0-FD3F-952A-FCF2F5C2C819}"/>
              </a:ext>
            </a:extLst>
          </p:cNvPr>
          <p:cNvSpPr txBox="1"/>
          <p:nvPr/>
        </p:nvSpPr>
        <p:spPr>
          <a:xfrm>
            <a:off x="7881950" y="5429264"/>
            <a:ext cx="1735139" cy="289823"/>
          </a:xfrm>
          <a:prstGeom prst="rect">
            <a:avLst/>
          </a:prstGeom>
        </p:spPr>
        <p:txBody>
          <a:bodyPr lIns="0" tIns="12700" rIns="0" bIns="0">
            <a:spAutoFit/>
          </a:bodyPr>
          <a:lstStyle/>
          <a:p>
            <a:pPr marL="12700" eaLnBrk="1" fontAlgn="auto" hangingPunct="1">
              <a:spcBef>
                <a:spcPts val="100"/>
              </a:spcBef>
              <a:spcAft>
                <a:spcPts val="0"/>
              </a:spcAft>
              <a:defRPr/>
            </a:pPr>
            <a:r>
              <a:rPr kern="0" dirty="0">
                <a:solidFill>
                  <a:sysClr val="windowText" lastClr="000000"/>
                </a:solidFill>
                <a:latin typeface="Times New Roman"/>
                <a:cs typeface="Times New Roman"/>
              </a:rPr>
              <a:t>Mixed</a:t>
            </a:r>
            <a:r>
              <a:rPr kern="0" spc="-35" dirty="0">
                <a:solidFill>
                  <a:sysClr val="windowText" lastClr="000000"/>
                </a:solidFill>
                <a:latin typeface="Times New Roman"/>
                <a:cs typeface="Times New Roman"/>
              </a:rPr>
              <a:t> </a:t>
            </a:r>
            <a:r>
              <a:rPr kern="0" spc="-10" dirty="0">
                <a:solidFill>
                  <a:sysClr val="windowText" lastClr="000000"/>
                </a:solidFill>
                <a:latin typeface="Times New Roman"/>
                <a:cs typeface="Times New Roman"/>
              </a:rPr>
              <a:t>Signal</a:t>
            </a:r>
            <a:r>
              <a:rPr kern="0" spc="50"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PLL</a:t>
            </a:r>
            <a:endParaRPr kern="0">
              <a:solidFill>
                <a:sysClr val="windowText" lastClr="000000"/>
              </a:solidFill>
              <a:latin typeface="Times New Roman"/>
              <a:cs typeface="Times New Roman"/>
            </a:endParaRPr>
          </a:p>
        </p:txBody>
      </p:sp>
      <p:sp>
        <p:nvSpPr>
          <p:cNvPr id="8" name="object 8">
            <a:extLst>
              <a:ext uri="{FF2B5EF4-FFF2-40B4-BE49-F238E27FC236}">
                <a16:creationId xmlns:a16="http://schemas.microsoft.com/office/drawing/2014/main" id="{0EFC5B8D-F9A4-D9A3-3F6E-52F604B6DFAA}"/>
              </a:ext>
            </a:extLst>
          </p:cNvPr>
          <p:cNvSpPr txBox="1"/>
          <p:nvPr/>
        </p:nvSpPr>
        <p:spPr>
          <a:xfrm>
            <a:off x="2166910" y="5500702"/>
            <a:ext cx="1689100" cy="289823"/>
          </a:xfrm>
          <a:prstGeom prst="rect">
            <a:avLst/>
          </a:prstGeom>
        </p:spPr>
        <p:txBody>
          <a:bodyPr lIns="0" tIns="12700" rIns="0" bIns="0">
            <a:spAutoFit/>
          </a:bodyPr>
          <a:lstStyle/>
          <a:p>
            <a:pPr marL="12700" eaLnBrk="1" fontAlgn="auto" hangingPunct="1">
              <a:spcBef>
                <a:spcPts val="100"/>
              </a:spcBef>
              <a:spcAft>
                <a:spcPts val="0"/>
              </a:spcAft>
              <a:defRPr/>
            </a:pPr>
            <a:r>
              <a:rPr kern="0" spc="-10" dirty="0">
                <a:solidFill>
                  <a:sysClr val="windowText" lastClr="000000"/>
                </a:solidFill>
                <a:latin typeface="Times New Roman"/>
                <a:cs typeface="Times New Roman"/>
              </a:rPr>
              <a:t>Single</a:t>
            </a:r>
            <a:r>
              <a:rPr kern="0" spc="4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signal</a:t>
            </a:r>
            <a:r>
              <a:rPr kern="0" spc="-5" dirty="0">
                <a:solidFill>
                  <a:sysClr val="windowText" lastClr="000000"/>
                </a:solidFill>
                <a:latin typeface="Times New Roman"/>
                <a:cs typeface="Times New Roman"/>
              </a:rPr>
              <a:t> </a:t>
            </a:r>
            <a:r>
              <a:rPr kern="0" spc="-25" dirty="0">
                <a:solidFill>
                  <a:sysClr val="windowText" lastClr="000000"/>
                </a:solidFill>
                <a:latin typeface="Times New Roman"/>
                <a:cs typeface="Times New Roman"/>
              </a:rPr>
              <a:t>PLL</a:t>
            </a:r>
            <a:endParaRPr kern="0">
              <a:solidFill>
                <a:sysClr val="windowText" lastClr="000000"/>
              </a:solidFill>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TotalTime>
  <Words>923</Words>
  <Application>Microsoft Office PowerPoint</Application>
  <PresentationFormat>Widescreen</PresentationFormat>
  <Paragraphs>129</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BEHAVIOUR MODELING OF PHASE LOCKED LOOP USING DEEP LEARNING</vt:lpstr>
      <vt:lpstr>ABSTRACT</vt:lpstr>
      <vt:lpstr>INTRODUCTION</vt:lpstr>
      <vt:lpstr>PowerPoint Presentation</vt:lpstr>
      <vt:lpstr>OBJECTIVE</vt:lpstr>
      <vt:lpstr>BLOCK DIAGRAM</vt:lpstr>
      <vt:lpstr>Methodology</vt:lpstr>
      <vt:lpstr>Methodology</vt:lpstr>
      <vt:lpstr>Implementation using MATLAB SIMULINK</vt:lpstr>
      <vt:lpstr>Implementation using MATLAB SIMULINK</vt:lpstr>
      <vt:lpstr>Creating a Data Set</vt:lpstr>
      <vt:lpstr>Data Visualisation of Data Set using Tableau</vt:lpstr>
      <vt:lpstr>PLL Test Bench</vt:lpstr>
      <vt:lpstr>Creating a model Using Deep Learning Tool Box</vt:lpstr>
      <vt:lpstr>Model Validation Output</vt:lpstr>
      <vt:lpstr>Timeline Plan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BEHAVIOUR MODELING OF PHASE LOCKED LOOP USING DEEP LEARNING</dc:title>
  <dc:creator>Sushi</dc:creator>
  <cp:lastModifiedBy>Pavan Reddy</cp:lastModifiedBy>
  <cp:revision>8</cp:revision>
  <dcterms:created xsi:type="dcterms:W3CDTF">2024-04-29T11:54:56Z</dcterms:created>
  <dcterms:modified xsi:type="dcterms:W3CDTF">2024-06-10T13:16:13Z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2024-03-27T00:00:00Z</vt:filetime>
  </property>
  <property fmtid="{D5CDD505-2E9C-101B-9397-08002B2CF9AE}" pid="3" name="LastSaved">
    <vt:filetime>2024-04-29T00:00:00Z</vt:filetime>
  </property>
</Properties>
</file>